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6"/>
  </p:notesMasterIdLst>
  <p:sldIdLst>
    <p:sldId id="260" r:id="rId5"/>
  </p:sldIdLst>
  <p:sldSz cx="9601200" cy="12801600" type="A3"/>
  <p:notesSz cx="6858000" cy="9144000"/>
  <p:defaultTextStyle>
    <a:defPPr>
      <a:defRPr lang="en-US"/>
    </a:defPPr>
    <a:lvl1pPr marL="0" algn="l" defTabSz="1280160" rtl="0" eaLnBrk="1" latinLnBrk="0" hangingPunct="1">
      <a:defRPr sz="2520" kern="1200">
        <a:solidFill>
          <a:schemeClr val="tx1"/>
        </a:solidFill>
        <a:latin typeface="+mn-lt"/>
        <a:ea typeface="+mn-ea"/>
        <a:cs typeface="+mn-cs"/>
      </a:defRPr>
    </a:lvl1pPr>
    <a:lvl2pPr marL="640080" algn="l" defTabSz="1280160" rtl="0" eaLnBrk="1" latinLnBrk="0" hangingPunct="1">
      <a:defRPr sz="2520" kern="1200">
        <a:solidFill>
          <a:schemeClr val="tx1"/>
        </a:solidFill>
        <a:latin typeface="+mn-lt"/>
        <a:ea typeface="+mn-ea"/>
        <a:cs typeface="+mn-cs"/>
      </a:defRPr>
    </a:lvl2pPr>
    <a:lvl3pPr marL="1280160" algn="l" defTabSz="1280160" rtl="0" eaLnBrk="1" latinLnBrk="0" hangingPunct="1">
      <a:defRPr sz="2520" kern="1200">
        <a:solidFill>
          <a:schemeClr val="tx1"/>
        </a:solidFill>
        <a:latin typeface="+mn-lt"/>
        <a:ea typeface="+mn-ea"/>
        <a:cs typeface="+mn-cs"/>
      </a:defRPr>
    </a:lvl3pPr>
    <a:lvl4pPr marL="1920240" algn="l" defTabSz="1280160" rtl="0" eaLnBrk="1" latinLnBrk="0" hangingPunct="1">
      <a:defRPr sz="2520" kern="1200">
        <a:solidFill>
          <a:schemeClr val="tx1"/>
        </a:solidFill>
        <a:latin typeface="+mn-lt"/>
        <a:ea typeface="+mn-ea"/>
        <a:cs typeface="+mn-cs"/>
      </a:defRPr>
    </a:lvl4pPr>
    <a:lvl5pPr marL="2560320" algn="l" defTabSz="1280160" rtl="0" eaLnBrk="1" latinLnBrk="0" hangingPunct="1">
      <a:defRPr sz="2520" kern="1200">
        <a:solidFill>
          <a:schemeClr val="tx1"/>
        </a:solidFill>
        <a:latin typeface="+mn-lt"/>
        <a:ea typeface="+mn-ea"/>
        <a:cs typeface="+mn-cs"/>
      </a:defRPr>
    </a:lvl5pPr>
    <a:lvl6pPr marL="3200400" algn="l" defTabSz="1280160" rtl="0" eaLnBrk="1" latinLnBrk="0" hangingPunct="1">
      <a:defRPr sz="2520" kern="1200">
        <a:solidFill>
          <a:schemeClr val="tx1"/>
        </a:solidFill>
        <a:latin typeface="+mn-lt"/>
        <a:ea typeface="+mn-ea"/>
        <a:cs typeface="+mn-cs"/>
      </a:defRPr>
    </a:lvl6pPr>
    <a:lvl7pPr marL="3840480" algn="l" defTabSz="1280160" rtl="0" eaLnBrk="1" latinLnBrk="0" hangingPunct="1">
      <a:defRPr sz="2520" kern="1200">
        <a:solidFill>
          <a:schemeClr val="tx1"/>
        </a:solidFill>
        <a:latin typeface="+mn-lt"/>
        <a:ea typeface="+mn-ea"/>
        <a:cs typeface="+mn-cs"/>
      </a:defRPr>
    </a:lvl7pPr>
    <a:lvl8pPr marL="4480560" algn="l" defTabSz="1280160" rtl="0" eaLnBrk="1" latinLnBrk="0" hangingPunct="1">
      <a:defRPr sz="2520" kern="1200">
        <a:solidFill>
          <a:schemeClr val="tx1"/>
        </a:solidFill>
        <a:latin typeface="+mn-lt"/>
        <a:ea typeface="+mn-ea"/>
        <a:cs typeface="+mn-cs"/>
      </a:defRPr>
    </a:lvl8pPr>
    <a:lvl9pPr marL="5120640" algn="l" defTabSz="1280160" rtl="0" eaLnBrk="1" latinLnBrk="0" hangingPunct="1">
      <a:defRPr sz="252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userDrawn="1">
          <p15:clr>
            <a:srgbClr val="A4A3A4"/>
          </p15:clr>
        </p15:guide>
        <p15:guide id="2" pos="3024"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p:scale>
          <a:sx n="90" d="100"/>
          <a:sy n="90" d="100"/>
        </p:scale>
        <p:origin x="2088" y="-132"/>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notesMaster" Target="notesMasters/notesMaster1.xml"/><Relationship Id="rId5" Type="http://schemas.openxmlformats.org/officeDocument/2006/relationships/slide" Target="slides/slide1.xml"/><Relationship Id="rId10"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5275DD0-1E08-4A81-84E5-038516824BC1}" type="datetimeFigureOut">
              <a:rPr lang="en-GB" smtClean="0"/>
              <a:t>17/10/2023</a:t>
            </a:fld>
            <a:endParaRPr lang="en-GB" dirty="0"/>
          </a:p>
        </p:txBody>
      </p:sp>
      <p:sp>
        <p:nvSpPr>
          <p:cNvPr id="4" name="Slide Image Placeholder 3"/>
          <p:cNvSpPr>
            <a:spLocks noGrp="1" noRot="1" noChangeAspect="1"/>
          </p:cNvSpPr>
          <p:nvPr>
            <p:ph type="sldImg" idx="2"/>
          </p:nvPr>
        </p:nvSpPr>
        <p:spPr>
          <a:xfrm>
            <a:off x="2271713" y="1143000"/>
            <a:ext cx="2314575" cy="3086100"/>
          </a:xfrm>
          <a:prstGeom prst="rect">
            <a:avLst/>
          </a:prstGeom>
          <a:noFill/>
          <a:ln w="12700">
            <a:solidFill>
              <a:prstClr val="black"/>
            </a:solidFill>
          </a:ln>
        </p:spPr>
        <p:txBody>
          <a:bodyPr vert="horz" lIns="91440" tIns="45720" rIns="91440" bIns="45720" rtlCol="0" anchor="ctr"/>
          <a:lstStyle/>
          <a:p>
            <a:endParaRPr lang="en-GB"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4EDE3BC-E515-4D2E-AD4E-6EC48A201F12}" type="slidenum">
              <a:rPr lang="en-GB" smtClean="0"/>
              <a:t>‹#›</a:t>
            </a:fld>
            <a:endParaRPr lang="en-GB" dirty="0"/>
          </a:p>
        </p:txBody>
      </p:sp>
    </p:spTree>
    <p:extLst>
      <p:ext uri="{BB962C8B-B14F-4D97-AF65-F5344CB8AC3E}">
        <p14:creationId xmlns:p14="http://schemas.microsoft.com/office/powerpoint/2010/main" val="364315197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CC3A959-A7B8-4878-A352-3F470678DE2D}"/>
              </a:ext>
            </a:extLst>
          </p:cNvPr>
          <p:cNvSpPr>
            <a:spLocks noGrp="1"/>
          </p:cNvSpPr>
          <p:nvPr>
            <p:ph type="ctrTitle"/>
          </p:nvPr>
        </p:nvSpPr>
        <p:spPr>
          <a:xfrm>
            <a:off x="1200150" y="2095078"/>
            <a:ext cx="7200900" cy="4456854"/>
          </a:xfrm>
        </p:spPr>
        <p:txBody>
          <a:bodyPr anchor="b"/>
          <a:lstStyle>
            <a:lvl1pPr algn="ctr">
              <a:defRPr sz="8400"/>
            </a:lvl1pPr>
          </a:lstStyle>
          <a:p>
            <a:r>
              <a:rPr lang="en-US"/>
              <a:t>Click to edit Master title style</a:t>
            </a:r>
            <a:endParaRPr lang="en-GB"/>
          </a:p>
        </p:txBody>
      </p:sp>
      <p:sp>
        <p:nvSpPr>
          <p:cNvPr id="3" name="Subtitle 2">
            <a:extLst>
              <a:ext uri="{FF2B5EF4-FFF2-40B4-BE49-F238E27FC236}">
                <a16:creationId xmlns:a16="http://schemas.microsoft.com/office/drawing/2014/main" id="{A3099EBB-5C2C-41AC-9EAF-AFED4B13DFE1}"/>
              </a:ext>
            </a:extLst>
          </p:cNvPr>
          <p:cNvSpPr>
            <a:spLocks noGrp="1"/>
          </p:cNvSpPr>
          <p:nvPr>
            <p:ph type="subTitle" idx="1"/>
          </p:nvPr>
        </p:nvSpPr>
        <p:spPr>
          <a:xfrm>
            <a:off x="1200150" y="6723805"/>
            <a:ext cx="7200900" cy="3090756"/>
          </a:xfrm>
        </p:spPr>
        <p:txBody>
          <a:bodyPr/>
          <a:lstStyle>
            <a:lvl1pPr marL="0" indent="0" algn="ctr">
              <a:buNone/>
              <a:defRPr sz="3360"/>
            </a:lvl1pPr>
            <a:lvl2pPr marL="640065" indent="0" algn="ctr">
              <a:buNone/>
              <a:defRPr sz="2800"/>
            </a:lvl2pPr>
            <a:lvl3pPr marL="1280128" indent="0" algn="ctr">
              <a:buNone/>
              <a:defRPr sz="2520"/>
            </a:lvl3pPr>
            <a:lvl4pPr marL="1920192" indent="0" algn="ctr">
              <a:buNone/>
              <a:defRPr sz="2240"/>
            </a:lvl4pPr>
            <a:lvl5pPr marL="2560256" indent="0" algn="ctr">
              <a:buNone/>
              <a:defRPr sz="2240"/>
            </a:lvl5pPr>
            <a:lvl6pPr marL="3200320" indent="0" algn="ctr">
              <a:buNone/>
              <a:defRPr sz="2240"/>
            </a:lvl6pPr>
            <a:lvl7pPr marL="3840383" indent="0" algn="ctr">
              <a:buNone/>
              <a:defRPr sz="2240"/>
            </a:lvl7pPr>
            <a:lvl8pPr marL="4480448" indent="0" algn="ctr">
              <a:buNone/>
              <a:defRPr sz="2240"/>
            </a:lvl8pPr>
            <a:lvl9pPr marL="5120513" indent="0" algn="ctr">
              <a:buNone/>
              <a:defRPr sz="224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BD6FF158-A035-48CA-ABD6-119A2BCD157F}"/>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5" name="Footer Placeholder 4">
            <a:extLst>
              <a:ext uri="{FF2B5EF4-FFF2-40B4-BE49-F238E27FC236}">
                <a16:creationId xmlns:a16="http://schemas.microsoft.com/office/drawing/2014/main" id="{E1C24730-08E7-4A3A-8525-8EC61E35D3DF}"/>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234A961-444C-4A24-A54E-6734398EB498}"/>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218179816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C74FC9-B154-4735-AE68-898EFCB7CF86}"/>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B7999B3A-D53C-4CEA-B86B-F1A204685D7E}"/>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0FA6DDDB-9135-4A56-BECC-E8291B544E73}"/>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5" name="Footer Placeholder 4">
            <a:extLst>
              <a:ext uri="{FF2B5EF4-FFF2-40B4-BE49-F238E27FC236}">
                <a16:creationId xmlns:a16="http://schemas.microsoft.com/office/drawing/2014/main" id="{F4347AFF-85F0-4D69-BEEC-8AD22AE03C33}"/>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AB5D3B1-D80B-481B-BC93-A079E0871A0B}"/>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78142016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939C09F9-B553-4959-A2EE-28FBB4C2CBBB}"/>
              </a:ext>
            </a:extLst>
          </p:cNvPr>
          <p:cNvSpPr>
            <a:spLocks noGrp="1"/>
          </p:cNvSpPr>
          <p:nvPr>
            <p:ph type="title" orient="vert"/>
          </p:nvPr>
        </p:nvSpPr>
        <p:spPr>
          <a:xfrm>
            <a:off x="6870860" y="681568"/>
            <a:ext cx="2070258" cy="10848764"/>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B888332-16E6-4F97-925C-20D907E52212}"/>
              </a:ext>
            </a:extLst>
          </p:cNvPr>
          <p:cNvSpPr>
            <a:spLocks noGrp="1"/>
          </p:cNvSpPr>
          <p:nvPr>
            <p:ph type="body" orient="vert" idx="1"/>
          </p:nvPr>
        </p:nvSpPr>
        <p:spPr>
          <a:xfrm>
            <a:off x="660083" y="681568"/>
            <a:ext cx="6090762" cy="10848764"/>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039B129-91AC-448E-A505-8314C1BAA377}"/>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5" name="Footer Placeholder 4">
            <a:extLst>
              <a:ext uri="{FF2B5EF4-FFF2-40B4-BE49-F238E27FC236}">
                <a16:creationId xmlns:a16="http://schemas.microsoft.com/office/drawing/2014/main" id="{1CFB0FD0-124D-4103-A78A-FA07C7F49D01}"/>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9FB9063D-93D0-4969-9CA1-84680DFC7B3B}"/>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7968373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9D204EC-1A19-42AB-BA3F-EA61F258C968}"/>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58056BBD-F7FA-41E6-B995-684CD80C4ECD}"/>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CD91CCF0-88B2-4BA8-9324-7ECF6FE4B1E1}"/>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5" name="Footer Placeholder 4">
            <a:extLst>
              <a:ext uri="{FF2B5EF4-FFF2-40B4-BE49-F238E27FC236}">
                <a16:creationId xmlns:a16="http://schemas.microsoft.com/office/drawing/2014/main" id="{14340345-F484-429A-A9B4-EEF5CF228D2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1C712578-1861-4EC5-8D68-B18E268CE819}"/>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36034187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18C664-ED8C-41D8-900C-CE21F8E6F3BD}"/>
              </a:ext>
            </a:extLst>
          </p:cNvPr>
          <p:cNvSpPr>
            <a:spLocks noGrp="1"/>
          </p:cNvSpPr>
          <p:nvPr>
            <p:ph type="title"/>
          </p:nvPr>
        </p:nvSpPr>
        <p:spPr>
          <a:xfrm>
            <a:off x="655083" y="3191515"/>
            <a:ext cx="8281035" cy="5325109"/>
          </a:xfrm>
        </p:spPr>
        <p:txBody>
          <a:bodyPr anchor="b"/>
          <a:lstStyle>
            <a:lvl1pPr>
              <a:defRPr sz="84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37F93F74-8765-4D89-8109-A2DFB0D98961}"/>
              </a:ext>
            </a:extLst>
          </p:cNvPr>
          <p:cNvSpPr>
            <a:spLocks noGrp="1"/>
          </p:cNvSpPr>
          <p:nvPr>
            <p:ph type="body" idx="1"/>
          </p:nvPr>
        </p:nvSpPr>
        <p:spPr>
          <a:xfrm>
            <a:off x="655083" y="8567001"/>
            <a:ext cx="8281035" cy="2800349"/>
          </a:xfrm>
        </p:spPr>
        <p:txBody>
          <a:bodyPr/>
          <a:lstStyle>
            <a:lvl1pPr marL="0" indent="0">
              <a:buNone/>
              <a:defRPr sz="3360">
                <a:solidFill>
                  <a:schemeClr val="tx1">
                    <a:tint val="75000"/>
                  </a:schemeClr>
                </a:solidFill>
              </a:defRPr>
            </a:lvl1pPr>
            <a:lvl2pPr marL="640065" indent="0">
              <a:buNone/>
              <a:defRPr sz="2800">
                <a:solidFill>
                  <a:schemeClr val="tx1">
                    <a:tint val="75000"/>
                  </a:schemeClr>
                </a:solidFill>
              </a:defRPr>
            </a:lvl2pPr>
            <a:lvl3pPr marL="1280128" indent="0">
              <a:buNone/>
              <a:defRPr sz="2520">
                <a:solidFill>
                  <a:schemeClr val="tx1">
                    <a:tint val="75000"/>
                  </a:schemeClr>
                </a:solidFill>
              </a:defRPr>
            </a:lvl3pPr>
            <a:lvl4pPr marL="1920192" indent="0">
              <a:buNone/>
              <a:defRPr sz="2240">
                <a:solidFill>
                  <a:schemeClr val="tx1">
                    <a:tint val="75000"/>
                  </a:schemeClr>
                </a:solidFill>
              </a:defRPr>
            </a:lvl4pPr>
            <a:lvl5pPr marL="2560256" indent="0">
              <a:buNone/>
              <a:defRPr sz="2240">
                <a:solidFill>
                  <a:schemeClr val="tx1">
                    <a:tint val="75000"/>
                  </a:schemeClr>
                </a:solidFill>
              </a:defRPr>
            </a:lvl5pPr>
            <a:lvl6pPr marL="3200320" indent="0">
              <a:buNone/>
              <a:defRPr sz="2240">
                <a:solidFill>
                  <a:schemeClr val="tx1">
                    <a:tint val="75000"/>
                  </a:schemeClr>
                </a:solidFill>
              </a:defRPr>
            </a:lvl6pPr>
            <a:lvl7pPr marL="3840383" indent="0">
              <a:buNone/>
              <a:defRPr sz="2240">
                <a:solidFill>
                  <a:schemeClr val="tx1">
                    <a:tint val="75000"/>
                  </a:schemeClr>
                </a:solidFill>
              </a:defRPr>
            </a:lvl7pPr>
            <a:lvl8pPr marL="4480448" indent="0">
              <a:buNone/>
              <a:defRPr sz="2240">
                <a:solidFill>
                  <a:schemeClr val="tx1">
                    <a:tint val="75000"/>
                  </a:schemeClr>
                </a:solidFill>
              </a:defRPr>
            </a:lvl8pPr>
            <a:lvl9pPr marL="5120513" indent="0">
              <a:buNone/>
              <a:defRPr sz="224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E3D5A320-0291-45F7-B37A-3EA582CBF657}"/>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5" name="Footer Placeholder 4">
            <a:extLst>
              <a:ext uri="{FF2B5EF4-FFF2-40B4-BE49-F238E27FC236}">
                <a16:creationId xmlns:a16="http://schemas.microsoft.com/office/drawing/2014/main" id="{6CF3EB88-B2E2-4468-BF88-C7601B8917AB}"/>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F5CF183E-E48E-4C74-A49D-1493517D84F3}"/>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408677006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B70A785-5FBC-41BE-8A85-72A39DD936AC}"/>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AF78D27E-4C81-4611-9883-D4310196DA56}"/>
              </a:ext>
            </a:extLst>
          </p:cNvPr>
          <p:cNvSpPr>
            <a:spLocks noGrp="1"/>
          </p:cNvSpPr>
          <p:nvPr>
            <p:ph sz="half" idx="1"/>
          </p:nvPr>
        </p:nvSpPr>
        <p:spPr>
          <a:xfrm>
            <a:off x="660083" y="3407834"/>
            <a:ext cx="4080510" cy="812249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6C41433C-0ABB-4F66-A92C-AA6FF361E5CF}"/>
              </a:ext>
            </a:extLst>
          </p:cNvPr>
          <p:cNvSpPr>
            <a:spLocks noGrp="1"/>
          </p:cNvSpPr>
          <p:nvPr>
            <p:ph sz="half" idx="2"/>
          </p:nvPr>
        </p:nvSpPr>
        <p:spPr>
          <a:xfrm>
            <a:off x="4860608" y="3407834"/>
            <a:ext cx="4080510" cy="812249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B4DBA126-5351-4605-8498-18A11E7572AB}"/>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6" name="Footer Placeholder 5">
            <a:extLst>
              <a:ext uri="{FF2B5EF4-FFF2-40B4-BE49-F238E27FC236}">
                <a16:creationId xmlns:a16="http://schemas.microsoft.com/office/drawing/2014/main" id="{CBCDE318-D49C-4363-A7BF-94D9CBEFC287}"/>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64A3428A-74EF-49BF-A0A9-AE2216A0F779}"/>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64119537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BB84FC-B1EC-4268-A03B-7BFFE112DF52}"/>
              </a:ext>
            </a:extLst>
          </p:cNvPr>
          <p:cNvSpPr>
            <a:spLocks noGrp="1"/>
          </p:cNvSpPr>
          <p:nvPr>
            <p:ph type="title"/>
          </p:nvPr>
        </p:nvSpPr>
        <p:spPr>
          <a:xfrm>
            <a:off x="661334" y="681571"/>
            <a:ext cx="8281035" cy="2474384"/>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FFE97139-2B58-4C68-A431-8E832F6D4187}"/>
              </a:ext>
            </a:extLst>
          </p:cNvPr>
          <p:cNvSpPr>
            <a:spLocks noGrp="1"/>
          </p:cNvSpPr>
          <p:nvPr>
            <p:ph type="body" idx="1"/>
          </p:nvPr>
        </p:nvSpPr>
        <p:spPr>
          <a:xfrm>
            <a:off x="661334" y="3138172"/>
            <a:ext cx="4061757" cy="1537969"/>
          </a:xfrm>
        </p:spPr>
        <p:txBody>
          <a:bodyPr anchor="b"/>
          <a:lstStyle>
            <a:lvl1pPr marL="0" indent="0">
              <a:buNone/>
              <a:defRPr sz="3360" b="1"/>
            </a:lvl1pPr>
            <a:lvl2pPr marL="640065" indent="0">
              <a:buNone/>
              <a:defRPr sz="2800" b="1"/>
            </a:lvl2pPr>
            <a:lvl3pPr marL="1280128" indent="0">
              <a:buNone/>
              <a:defRPr sz="2520" b="1"/>
            </a:lvl3pPr>
            <a:lvl4pPr marL="1920192" indent="0">
              <a:buNone/>
              <a:defRPr sz="2240" b="1"/>
            </a:lvl4pPr>
            <a:lvl5pPr marL="2560256" indent="0">
              <a:buNone/>
              <a:defRPr sz="2240" b="1"/>
            </a:lvl5pPr>
            <a:lvl6pPr marL="3200320" indent="0">
              <a:buNone/>
              <a:defRPr sz="2240" b="1"/>
            </a:lvl6pPr>
            <a:lvl7pPr marL="3840383" indent="0">
              <a:buNone/>
              <a:defRPr sz="2240" b="1"/>
            </a:lvl7pPr>
            <a:lvl8pPr marL="4480448" indent="0">
              <a:buNone/>
              <a:defRPr sz="2240" b="1"/>
            </a:lvl8pPr>
            <a:lvl9pPr marL="5120513" indent="0">
              <a:buNone/>
              <a:defRPr sz="2240" b="1"/>
            </a:lvl9pPr>
          </a:lstStyle>
          <a:p>
            <a:pPr lvl="0"/>
            <a:r>
              <a:rPr lang="en-US"/>
              <a:t>Edit Master text styles</a:t>
            </a:r>
          </a:p>
        </p:txBody>
      </p:sp>
      <p:sp>
        <p:nvSpPr>
          <p:cNvPr id="4" name="Content Placeholder 3">
            <a:extLst>
              <a:ext uri="{FF2B5EF4-FFF2-40B4-BE49-F238E27FC236}">
                <a16:creationId xmlns:a16="http://schemas.microsoft.com/office/drawing/2014/main" id="{C555F2C5-0094-44D2-A6CB-D64FBA333246}"/>
              </a:ext>
            </a:extLst>
          </p:cNvPr>
          <p:cNvSpPr>
            <a:spLocks noGrp="1"/>
          </p:cNvSpPr>
          <p:nvPr>
            <p:ph sz="half" idx="2"/>
          </p:nvPr>
        </p:nvSpPr>
        <p:spPr>
          <a:xfrm>
            <a:off x="661334" y="4676140"/>
            <a:ext cx="4061757" cy="687789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8BF3A474-09FB-44EE-B6B3-E587B603261B}"/>
              </a:ext>
            </a:extLst>
          </p:cNvPr>
          <p:cNvSpPr>
            <a:spLocks noGrp="1"/>
          </p:cNvSpPr>
          <p:nvPr>
            <p:ph type="body" sz="quarter" idx="3"/>
          </p:nvPr>
        </p:nvSpPr>
        <p:spPr>
          <a:xfrm>
            <a:off x="4860609" y="3138172"/>
            <a:ext cx="4081760" cy="1537969"/>
          </a:xfrm>
        </p:spPr>
        <p:txBody>
          <a:bodyPr anchor="b"/>
          <a:lstStyle>
            <a:lvl1pPr marL="0" indent="0">
              <a:buNone/>
              <a:defRPr sz="3360" b="1"/>
            </a:lvl1pPr>
            <a:lvl2pPr marL="640065" indent="0">
              <a:buNone/>
              <a:defRPr sz="2800" b="1"/>
            </a:lvl2pPr>
            <a:lvl3pPr marL="1280128" indent="0">
              <a:buNone/>
              <a:defRPr sz="2520" b="1"/>
            </a:lvl3pPr>
            <a:lvl4pPr marL="1920192" indent="0">
              <a:buNone/>
              <a:defRPr sz="2240" b="1"/>
            </a:lvl4pPr>
            <a:lvl5pPr marL="2560256" indent="0">
              <a:buNone/>
              <a:defRPr sz="2240" b="1"/>
            </a:lvl5pPr>
            <a:lvl6pPr marL="3200320" indent="0">
              <a:buNone/>
              <a:defRPr sz="2240" b="1"/>
            </a:lvl6pPr>
            <a:lvl7pPr marL="3840383" indent="0">
              <a:buNone/>
              <a:defRPr sz="2240" b="1"/>
            </a:lvl7pPr>
            <a:lvl8pPr marL="4480448" indent="0">
              <a:buNone/>
              <a:defRPr sz="2240" b="1"/>
            </a:lvl8pPr>
            <a:lvl9pPr marL="5120513" indent="0">
              <a:buNone/>
              <a:defRPr sz="2240" b="1"/>
            </a:lvl9pPr>
          </a:lstStyle>
          <a:p>
            <a:pPr lvl="0"/>
            <a:r>
              <a:rPr lang="en-US"/>
              <a:t>Edit Master text styles</a:t>
            </a:r>
          </a:p>
        </p:txBody>
      </p:sp>
      <p:sp>
        <p:nvSpPr>
          <p:cNvPr id="6" name="Content Placeholder 5">
            <a:extLst>
              <a:ext uri="{FF2B5EF4-FFF2-40B4-BE49-F238E27FC236}">
                <a16:creationId xmlns:a16="http://schemas.microsoft.com/office/drawing/2014/main" id="{37543CB1-B79F-40F2-B581-E4262F6C4FB4}"/>
              </a:ext>
            </a:extLst>
          </p:cNvPr>
          <p:cNvSpPr>
            <a:spLocks noGrp="1"/>
          </p:cNvSpPr>
          <p:nvPr>
            <p:ph sz="quarter" idx="4"/>
          </p:nvPr>
        </p:nvSpPr>
        <p:spPr>
          <a:xfrm>
            <a:off x="4860609" y="4676140"/>
            <a:ext cx="4081760" cy="687789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4BE8B9B2-451D-438F-AE73-B9C1831AF699}"/>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8" name="Footer Placeholder 7">
            <a:extLst>
              <a:ext uri="{FF2B5EF4-FFF2-40B4-BE49-F238E27FC236}">
                <a16:creationId xmlns:a16="http://schemas.microsoft.com/office/drawing/2014/main" id="{E6729FE5-B261-4AAE-BD8D-54290D94B80A}"/>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CD38F732-CFEB-4084-B99D-267CF12B1A92}"/>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297694626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05646FC-2B42-4548-95F7-9A9BD8A03215}"/>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9D8847A5-39D3-41C8-91D7-61DD32C6DF2E}"/>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4" name="Footer Placeholder 3">
            <a:extLst>
              <a:ext uri="{FF2B5EF4-FFF2-40B4-BE49-F238E27FC236}">
                <a16:creationId xmlns:a16="http://schemas.microsoft.com/office/drawing/2014/main" id="{3455E372-9912-4A9C-B86B-EB916B918451}"/>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B4266962-A390-47B7-AC89-7F24C94047E1}"/>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81708192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1D2F9F4C-BA7E-44C1-A39B-D68612524BA1}"/>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3" name="Footer Placeholder 2">
            <a:extLst>
              <a:ext uri="{FF2B5EF4-FFF2-40B4-BE49-F238E27FC236}">
                <a16:creationId xmlns:a16="http://schemas.microsoft.com/office/drawing/2014/main" id="{B038653F-F7B5-4B9E-B793-1541221B8CD6}"/>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E17164C2-7849-440C-88BD-07B98603E23F}"/>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366897278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8A89E6F-47F4-445A-BA1B-5DD77B30C8BA}"/>
              </a:ext>
            </a:extLst>
          </p:cNvPr>
          <p:cNvSpPr>
            <a:spLocks noGrp="1"/>
          </p:cNvSpPr>
          <p:nvPr>
            <p:ph type="title"/>
          </p:nvPr>
        </p:nvSpPr>
        <p:spPr>
          <a:xfrm>
            <a:off x="661333" y="853440"/>
            <a:ext cx="3096638" cy="2987040"/>
          </a:xfrm>
        </p:spPr>
        <p:txBody>
          <a:bodyPr anchor="b"/>
          <a:lstStyle>
            <a:lvl1pPr>
              <a:defRPr sz="448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A6D254A1-39B9-4FEA-A969-603A968555D6}"/>
              </a:ext>
            </a:extLst>
          </p:cNvPr>
          <p:cNvSpPr>
            <a:spLocks noGrp="1"/>
          </p:cNvSpPr>
          <p:nvPr>
            <p:ph idx="1"/>
          </p:nvPr>
        </p:nvSpPr>
        <p:spPr>
          <a:xfrm>
            <a:off x="4081761" y="1843197"/>
            <a:ext cx="4860608" cy="9097434"/>
          </a:xfrm>
        </p:spPr>
        <p:txBody>
          <a:bodyPr/>
          <a:lstStyle>
            <a:lvl1pPr>
              <a:defRPr sz="4480"/>
            </a:lvl1pPr>
            <a:lvl2pPr>
              <a:defRPr sz="3920"/>
            </a:lvl2pPr>
            <a:lvl3pPr>
              <a:defRPr sz="3360"/>
            </a:lvl3pPr>
            <a:lvl4pPr>
              <a:defRPr sz="2800"/>
            </a:lvl4pPr>
            <a:lvl5pPr>
              <a:defRPr sz="2800"/>
            </a:lvl5pPr>
            <a:lvl6pPr>
              <a:defRPr sz="2800"/>
            </a:lvl6pPr>
            <a:lvl7pPr>
              <a:defRPr sz="2800"/>
            </a:lvl7pPr>
            <a:lvl8pPr>
              <a:defRPr sz="2800"/>
            </a:lvl8pPr>
            <a:lvl9pPr>
              <a:defRPr sz="28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91DD9ABD-0578-4315-9B5A-E63094A1E866}"/>
              </a:ext>
            </a:extLst>
          </p:cNvPr>
          <p:cNvSpPr>
            <a:spLocks noGrp="1"/>
          </p:cNvSpPr>
          <p:nvPr>
            <p:ph type="body" sz="half" idx="2"/>
          </p:nvPr>
        </p:nvSpPr>
        <p:spPr>
          <a:xfrm>
            <a:off x="661333" y="3840481"/>
            <a:ext cx="3096638" cy="7114964"/>
          </a:xfrm>
        </p:spPr>
        <p:txBody>
          <a:bodyPr/>
          <a:lstStyle>
            <a:lvl1pPr marL="0" indent="0">
              <a:buNone/>
              <a:defRPr sz="2240"/>
            </a:lvl1pPr>
            <a:lvl2pPr marL="640065" indent="0">
              <a:buNone/>
              <a:defRPr sz="1960"/>
            </a:lvl2pPr>
            <a:lvl3pPr marL="1280128" indent="0">
              <a:buNone/>
              <a:defRPr sz="1680"/>
            </a:lvl3pPr>
            <a:lvl4pPr marL="1920192" indent="0">
              <a:buNone/>
              <a:defRPr sz="1400"/>
            </a:lvl4pPr>
            <a:lvl5pPr marL="2560256" indent="0">
              <a:buNone/>
              <a:defRPr sz="1400"/>
            </a:lvl5pPr>
            <a:lvl6pPr marL="3200320" indent="0">
              <a:buNone/>
              <a:defRPr sz="1400"/>
            </a:lvl6pPr>
            <a:lvl7pPr marL="3840383" indent="0">
              <a:buNone/>
              <a:defRPr sz="1400"/>
            </a:lvl7pPr>
            <a:lvl8pPr marL="4480448" indent="0">
              <a:buNone/>
              <a:defRPr sz="1400"/>
            </a:lvl8pPr>
            <a:lvl9pPr marL="5120513" indent="0">
              <a:buNone/>
              <a:defRPr sz="1400"/>
            </a:lvl9pPr>
          </a:lstStyle>
          <a:p>
            <a:pPr lvl="0"/>
            <a:r>
              <a:rPr lang="en-US"/>
              <a:t>Edit Master text styles</a:t>
            </a:r>
          </a:p>
        </p:txBody>
      </p:sp>
      <p:sp>
        <p:nvSpPr>
          <p:cNvPr id="5" name="Date Placeholder 4">
            <a:extLst>
              <a:ext uri="{FF2B5EF4-FFF2-40B4-BE49-F238E27FC236}">
                <a16:creationId xmlns:a16="http://schemas.microsoft.com/office/drawing/2014/main" id="{F712921E-F62C-4D5E-A411-93502E3E61CA}"/>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6" name="Footer Placeholder 5">
            <a:extLst>
              <a:ext uri="{FF2B5EF4-FFF2-40B4-BE49-F238E27FC236}">
                <a16:creationId xmlns:a16="http://schemas.microsoft.com/office/drawing/2014/main" id="{66CBB041-4C9B-4CB7-9EAD-03E8F42074DF}"/>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6F76E995-3380-40E0-B5B6-E7746DDD8190}"/>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195034376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84BABC8-5D45-4FCF-8296-921F8598D38C}"/>
              </a:ext>
            </a:extLst>
          </p:cNvPr>
          <p:cNvSpPr>
            <a:spLocks noGrp="1"/>
          </p:cNvSpPr>
          <p:nvPr>
            <p:ph type="title"/>
          </p:nvPr>
        </p:nvSpPr>
        <p:spPr>
          <a:xfrm>
            <a:off x="661333" y="853440"/>
            <a:ext cx="3096638" cy="2987040"/>
          </a:xfrm>
        </p:spPr>
        <p:txBody>
          <a:bodyPr anchor="b"/>
          <a:lstStyle>
            <a:lvl1pPr>
              <a:defRPr sz="448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D0ACCCD5-00D3-4AFE-894C-AB806EAF5FA7}"/>
              </a:ext>
            </a:extLst>
          </p:cNvPr>
          <p:cNvSpPr>
            <a:spLocks noGrp="1"/>
          </p:cNvSpPr>
          <p:nvPr>
            <p:ph type="pic" idx="1"/>
          </p:nvPr>
        </p:nvSpPr>
        <p:spPr>
          <a:xfrm>
            <a:off x="4081761" y="1843197"/>
            <a:ext cx="4860608" cy="9097434"/>
          </a:xfrm>
        </p:spPr>
        <p:txBody>
          <a:bodyPr/>
          <a:lstStyle>
            <a:lvl1pPr marL="0" indent="0">
              <a:buNone/>
              <a:defRPr sz="4480"/>
            </a:lvl1pPr>
            <a:lvl2pPr marL="640065" indent="0">
              <a:buNone/>
              <a:defRPr sz="3920"/>
            </a:lvl2pPr>
            <a:lvl3pPr marL="1280128" indent="0">
              <a:buNone/>
              <a:defRPr sz="3360"/>
            </a:lvl3pPr>
            <a:lvl4pPr marL="1920192" indent="0">
              <a:buNone/>
              <a:defRPr sz="2800"/>
            </a:lvl4pPr>
            <a:lvl5pPr marL="2560256" indent="0">
              <a:buNone/>
              <a:defRPr sz="2800"/>
            </a:lvl5pPr>
            <a:lvl6pPr marL="3200320" indent="0">
              <a:buNone/>
              <a:defRPr sz="2800"/>
            </a:lvl6pPr>
            <a:lvl7pPr marL="3840383" indent="0">
              <a:buNone/>
              <a:defRPr sz="2800"/>
            </a:lvl7pPr>
            <a:lvl8pPr marL="4480448" indent="0">
              <a:buNone/>
              <a:defRPr sz="2800"/>
            </a:lvl8pPr>
            <a:lvl9pPr marL="5120513" indent="0">
              <a:buNone/>
              <a:defRPr sz="2800"/>
            </a:lvl9pPr>
          </a:lstStyle>
          <a:p>
            <a:endParaRPr lang="en-GB"/>
          </a:p>
        </p:txBody>
      </p:sp>
      <p:sp>
        <p:nvSpPr>
          <p:cNvPr id="4" name="Text Placeholder 3">
            <a:extLst>
              <a:ext uri="{FF2B5EF4-FFF2-40B4-BE49-F238E27FC236}">
                <a16:creationId xmlns:a16="http://schemas.microsoft.com/office/drawing/2014/main" id="{C44FC813-DCE4-4CEC-8FA2-9F8531E270E2}"/>
              </a:ext>
            </a:extLst>
          </p:cNvPr>
          <p:cNvSpPr>
            <a:spLocks noGrp="1"/>
          </p:cNvSpPr>
          <p:nvPr>
            <p:ph type="body" sz="half" idx="2"/>
          </p:nvPr>
        </p:nvSpPr>
        <p:spPr>
          <a:xfrm>
            <a:off x="661333" y="3840481"/>
            <a:ext cx="3096638" cy="7114964"/>
          </a:xfrm>
        </p:spPr>
        <p:txBody>
          <a:bodyPr/>
          <a:lstStyle>
            <a:lvl1pPr marL="0" indent="0">
              <a:buNone/>
              <a:defRPr sz="2240"/>
            </a:lvl1pPr>
            <a:lvl2pPr marL="640065" indent="0">
              <a:buNone/>
              <a:defRPr sz="1960"/>
            </a:lvl2pPr>
            <a:lvl3pPr marL="1280128" indent="0">
              <a:buNone/>
              <a:defRPr sz="1680"/>
            </a:lvl3pPr>
            <a:lvl4pPr marL="1920192" indent="0">
              <a:buNone/>
              <a:defRPr sz="1400"/>
            </a:lvl4pPr>
            <a:lvl5pPr marL="2560256" indent="0">
              <a:buNone/>
              <a:defRPr sz="1400"/>
            </a:lvl5pPr>
            <a:lvl6pPr marL="3200320" indent="0">
              <a:buNone/>
              <a:defRPr sz="1400"/>
            </a:lvl6pPr>
            <a:lvl7pPr marL="3840383" indent="0">
              <a:buNone/>
              <a:defRPr sz="1400"/>
            </a:lvl7pPr>
            <a:lvl8pPr marL="4480448" indent="0">
              <a:buNone/>
              <a:defRPr sz="1400"/>
            </a:lvl8pPr>
            <a:lvl9pPr marL="5120513" indent="0">
              <a:buNone/>
              <a:defRPr sz="1400"/>
            </a:lvl9pPr>
          </a:lstStyle>
          <a:p>
            <a:pPr lvl="0"/>
            <a:r>
              <a:rPr lang="en-US"/>
              <a:t>Edit Master text styles</a:t>
            </a:r>
          </a:p>
        </p:txBody>
      </p:sp>
      <p:sp>
        <p:nvSpPr>
          <p:cNvPr id="5" name="Date Placeholder 4">
            <a:extLst>
              <a:ext uri="{FF2B5EF4-FFF2-40B4-BE49-F238E27FC236}">
                <a16:creationId xmlns:a16="http://schemas.microsoft.com/office/drawing/2014/main" id="{92AE6D02-25E5-4E81-BE58-D1709702128F}"/>
              </a:ext>
            </a:extLst>
          </p:cNvPr>
          <p:cNvSpPr>
            <a:spLocks noGrp="1"/>
          </p:cNvSpPr>
          <p:nvPr>
            <p:ph type="dt" sz="half" idx="10"/>
          </p:nvPr>
        </p:nvSpPr>
        <p:spPr/>
        <p:txBody>
          <a:bodyPr/>
          <a:lstStyle/>
          <a:p>
            <a:fld id="{A45E53CB-48EA-42AD-8654-82BD123C5599}" type="datetimeFigureOut">
              <a:rPr lang="en-GB" smtClean="0"/>
              <a:t>17/10/2023</a:t>
            </a:fld>
            <a:endParaRPr lang="en-GB"/>
          </a:p>
        </p:txBody>
      </p:sp>
      <p:sp>
        <p:nvSpPr>
          <p:cNvPr id="6" name="Footer Placeholder 5">
            <a:extLst>
              <a:ext uri="{FF2B5EF4-FFF2-40B4-BE49-F238E27FC236}">
                <a16:creationId xmlns:a16="http://schemas.microsoft.com/office/drawing/2014/main" id="{559AACC7-3AE4-4477-9AEF-F684E5103BF8}"/>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6BF8DEF7-95BD-422C-9C8A-5633E84531BA}"/>
              </a:ext>
            </a:extLst>
          </p:cNvPr>
          <p:cNvSpPr>
            <a:spLocks noGrp="1"/>
          </p:cNvSpPr>
          <p:nvPr>
            <p:ph type="sldNum" sz="quarter" idx="12"/>
          </p:nvPr>
        </p:nvSpPr>
        <p:spPr/>
        <p:txBody>
          <a:bodyPr/>
          <a:lstStyle/>
          <a:p>
            <a:fld id="{2A402E98-BC53-4AC5-A1D2-9272D51A6FCA}" type="slidenum">
              <a:rPr lang="en-GB" smtClean="0"/>
              <a:t>‹#›</a:t>
            </a:fld>
            <a:endParaRPr lang="en-GB"/>
          </a:p>
        </p:txBody>
      </p:sp>
    </p:spTree>
    <p:extLst>
      <p:ext uri="{BB962C8B-B14F-4D97-AF65-F5344CB8AC3E}">
        <p14:creationId xmlns:p14="http://schemas.microsoft.com/office/powerpoint/2010/main" val="5011155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8D565BD-E027-4F5F-AB4D-FBEDA44B819D}"/>
              </a:ext>
            </a:extLst>
          </p:cNvPr>
          <p:cNvSpPr>
            <a:spLocks noGrp="1"/>
          </p:cNvSpPr>
          <p:nvPr>
            <p:ph type="title"/>
          </p:nvPr>
        </p:nvSpPr>
        <p:spPr>
          <a:xfrm>
            <a:off x="660084" y="681571"/>
            <a:ext cx="8281035" cy="2474384"/>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1BA21A42-3379-4FD1-B047-7AAB56246C91}"/>
              </a:ext>
            </a:extLst>
          </p:cNvPr>
          <p:cNvSpPr>
            <a:spLocks noGrp="1"/>
          </p:cNvSpPr>
          <p:nvPr>
            <p:ph type="body" idx="1"/>
          </p:nvPr>
        </p:nvSpPr>
        <p:spPr>
          <a:xfrm>
            <a:off x="660084" y="3407834"/>
            <a:ext cx="8281035" cy="812249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29651167-2060-47AA-B335-9F4A1CCF5C77}"/>
              </a:ext>
            </a:extLst>
          </p:cNvPr>
          <p:cNvSpPr>
            <a:spLocks noGrp="1"/>
          </p:cNvSpPr>
          <p:nvPr>
            <p:ph type="dt" sz="half" idx="2"/>
          </p:nvPr>
        </p:nvSpPr>
        <p:spPr>
          <a:xfrm>
            <a:off x="660083" y="11865191"/>
            <a:ext cx="2160270" cy="681566"/>
          </a:xfrm>
          <a:prstGeom prst="rect">
            <a:avLst/>
          </a:prstGeom>
        </p:spPr>
        <p:txBody>
          <a:bodyPr vert="horz" lIns="91440" tIns="45720" rIns="91440" bIns="45720" rtlCol="0" anchor="ctr"/>
          <a:lstStyle>
            <a:lvl1pPr algn="l">
              <a:defRPr sz="1680">
                <a:solidFill>
                  <a:schemeClr val="tx1">
                    <a:tint val="75000"/>
                  </a:schemeClr>
                </a:solidFill>
              </a:defRPr>
            </a:lvl1pPr>
          </a:lstStyle>
          <a:p>
            <a:fld id="{A45E53CB-48EA-42AD-8654-82BD123C5599}" type="datetimeFigureOut">
              <a:rPr lang="en-GB" smtClean="0"/>
              <a:t>17/10/2023</a:t>
            </a:fld>
            <a:endParaRPr lang="en-GB"/>
          </a:p>
        </p:txBody>
      </p:sp>
      <p:sp>
        <p:nvSpPr>
          <p:cNvPr id="5" name="Footer Placeholder 4">
            <a:extLst>
              <a:ext uri="{FF2B5EF4-FFF2-40B4-BE49-F238E27FC236}">
                <a16:creationId xmlns:a16="http://schemas.microsoft.com/office/drawing/2014/main" id="{44AA285F-9D24-43A6-97BE-49564255D53F}"/>
              </a:ext>
            </a:extLst>
          </p:cNvPr>
          <p:cNvSpPr>
            <a:spLocks noGrp="1"/>
          </p:cNvSpPr>
          <p:nvPr>
            <p:ph type="ftr" sz="quarter" idx="3"/>
          </p:nvPr>
        </p:nvSpPr>
        <p:spPr>
          <a:xfrm>
            <a:off x="3180399" y="11865191"/>
            <a:ext cx="3240405" cy="681566"/>
          </a:xfrm>
          <a:prstGeom prst="rect">
            <a:avLst/>
          </a:prstGeom>
        </p:spPr>
        <p:txBody>
          <a:bodyPr vert="horz" lIns="91440" tIns="45720" rIns="91440" bIns="45720" rtlCol="0" anchor="ctr"/>
          <a:lstStyle>
            <a:lvl1pPr algn="ctr">
              <a:defRPr sz="168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6C04FC53-6A96-4307-A091-DD179C751B3C}"/>
              </a:ext>
            </a:extLst>
          </p:cNvPr>
          <p:cNvSpPr>
            <a:spLocks noGrp="1"/>
          </p:cNvSpPr>
          <p:nvPr>
            <p:ph type="sldNum" sz="quarter" idx="4"/>
          </p:nvPr>
        </p:nvSpPr>
        <p:spPr>
          <a:xfrm>
            <a:off x="6780848" y="11865191"/>
            <a:ext cx="2160270" cy="681566"/>
          </a:xfrm>
          <a:prstGeom prst="rect">
            <a:avLst/>
          </a:prstGeom>
        </p:spPr>
        <p:txBody>
          <a:bodyPr vert="horz" lIns="91440" tIns="45720" rIns="91440" bIns="45720" rtlCol="0" anchor="ctr"/>
          <a:lstStyle>
            <a:lvl1pPr algn="r">
              <a:defRPr sz="1680">
                <a:solidFill>
                  <a:schemeClr val="tx1">
                    <a:tint val="75000"/>
                  </a:schemeClr>
                </a:solidFill>
              </a:defRPr>
            </a:lvl1pPr>
          </a:lstStyle>
          <a:p>
            <a:fld id="{2A402E98-BC53-4AC5-A1D2-9272D51A6FCA}" type="slidenum">
              <a:rPr lang="en-GB" smtClean="0"/>
              <a:t>‹#›</a:t>
            </a:fld>
            <a:endParaRPr lang="en-GB"/>
          </a:p>
        </p:txBody>
      </p:sp>
    </p:spTree>
    <p:extLst>
      <p:ext uri="{BB962C8B-B14F-4D97-AF65-F5344CB8AC3E}">
        <p14:creationId xmlns:p14="http://schemas.microsoft.com/office/powerpoint/2010/main" val="336982548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1280128" rtl="0" eaLnBrk="1" latinLnBrk="0" hangingPunct="1">
        <a:lnSpc>
          <a:spcPct val="90000"/>
        </a:lnSpc>
        <a:spcBef>
          <a:spcPct val="0"/>
        </a:spcBef>
        <a:buNone/>
        <a:defRPr sz="6160" kern="1200">
          <a:solidFill>
            <a:schemeClr val="tx1"/>
          </a:solidFill>
          <a:latin typeface="+mj-lt"/>
          <a:ea typeface="+mj-ea"/>
          <a:cs typeface="+mj-cs"/>
        </a:defRPr>
      </a:lvl1pPr>
    </p:titleStyle>
    <p:bodyStyle>
      <a:lvl1pPr marL="320032" indent="-320032" algn="l" defTabSz="1280128" rtl="0" eaLnBrk="1" latinLnBrk="0" hangingPunct="1">
        <a:lnSpc>
          <a:spcPct val="90000"/>
        </a:lnSpc>
        <a:spcBef>
          <a:spcPts val="1400"/>
        </a:spcBef>
        <a:buFont typeface="Arial" panose="020B0604020202020204" pitchFamily="34" charset="0"/>
        <a:buChar char="•"/>
        <a:defRPr sz="3920" kern="1200">
          <a:solidFill>
            <a:schemeClr val="tx1"/>
          </a:solidFill>
          <a:latin typeface="+mn-lt"/>
          <a:ea typeface="+mn-ea"/>
          <a:cs typeface="+mn-cs"/>
        </a:defRPr>
      </a:lvl1pPr>
      <a:lvl2pPr marL="960096" indent="-320032" algn="l" defTabSz="1280128" rtl="0" eaLnBrk="1" latinLnBrk="0" hangingPunct="1">
        <a:lnSpc>
          <a:spcPct val="90000"/>
        </a:lnSpc>
        <a:spcBef>
          <a:spcPts val="700"/>
        </a:spcBef>
        <a:buFont typeface="Arial" panose="020B0604020202020204" pitchFamily="34" charset="0"/>
        <a:buChar char="•"/>
        <a:defRPr sz="3360" kern="1200">
          <a:solidFill>
            <a:schemeClr val="tx1"/>
          </a:solidFill>
          <a:latin typeface="+mn-lt"/>
          <a:ea typeface="+mn-ea"/>
          <a:cs typeface="+mn-cs"/>
        </a:defRPr>
      </a:lvl2pPr>
      <a:lvl3pPr marL="1600159" indent="-320032" algn="l" defTabSz="1280128" rtl="0" eaLnBrk="1" latinLnBrk="0" hangingPunct="1">
        <a:lnSpc>
          <a:spcPct val="90000"/>
        </a:lnSpc>
        <a:spcBef>
          <a:spcPts val="700"/>
        </a:spcBef>
        <a:buFont typeface="Arial" panose="020B0604020202020204" pitchFamily="34" charset="0"/>
        <a:buChar char="•"/>
        <a:defRPr sz="2800" kern="1200">
          <a:solidFill>
            <a:schemeClr val="tx1"/>
          </a:solidFill>
          <a:latin typeface="+mn-lt"/>
          <a:ea typeface="+mn-ea"/>
          <a:cs typeface="+mn-cs"/>
        </a:defRPr>
      </a:lvl3pPr>
      <a:lvl4pPr marL="2240224" indent="-320032" algn="l" defTabSz="1280128" rtl="0"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4pPr>
      <a:lvl5pPr marL="2880289" indent="-320032" algn="l" defTabSz="1280128" rtl="0"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5pPr>
      <a:lvl6pPr marL="3520352" indent="-320032" algn="l" defTabSz="1280128" rtl="0"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6pPr>
      <a:lvl7pPr marL="4160416" indent="-320032" algn="l" defTabSz="1280128" rtl="0"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7pPr>
      <a:lvl8pPr marL="4800480" indent="-320032" algn="l" defTabSz="1280128" rtl="0"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8pPr>
      <a:lvl9pPr marL="5440544" indent="-320032" algn="l" defTabSz="1280128" rtl="0"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9pPr>
    </p:bodyStyle>
    <p:otherStyle>
      <a:defPPr>
        <a:defRPr lang="en-US"/>
      </a:defPPr>
      <a:lvl1pPr marL="0" algn="l" defTabSz="1280128" rtl="0" eaLnBrk="1" latinLnBrk="0" hangingPunct="1">
        <a:defRPr sz="2520" kern="1200">
          <a:solidFill>
            <a:schemeClr val="tx1"/>
          </a:solidFill>
          <a:latin typeface="+mn-lt"/>
          <a:ea typeface="+mn-ea"/>
          <a:cs typeface="+mn-cs"/>
        </a:defRPr>
      </a:lvl1pPr>
      <a:lvl2pPr marL="640065" algn="l" defTabSz="1280128" rtl="0" eaLnBrk="1" latinLnBrk="0" hangingPunct="1">
        <a:defRPr sz="2520" kern="1200">
          <a:solidFill>
            <a:schemeClr val="tx1"/>
          </a:solidFill>
          <a:latin typeface="+mn-lt"/>
          <a:ea typeface="+mn-ea"/>
          <a:cs typeface="+mn-cs"/>
        </a:defRPr>
      </a:lvl2pPr>
      <a:lvl3pPr marL="1280128" algn="l" defTabSz="1280128" rtl="0" eaLnBrk="1" latinLnBrk="0" hangingPunct="1">
        <a:defRPr sz="2520" kern="1200">
          <a:solidFill>
            <a:schemeClr val="tx1"/>
          </a:solidFill>
          <a:latin typeface="+mn-lt"/>
          <a:ea typeface="+mn-ea"/>
          <a:cs typeface="+mn-cs"/>
        </a:defRPr>
      </a:lvl3pPr>
      <a:lvl4pPr marL="1920192" algn="l" defTabSz="1280128" rtl="0" eaLnBrk="1" latinLnBrk="0" hangingPunct="1">
        <a:defRPr sz="2520" kern="1200">
          <a:solidFill>
            <a:schemeClr val="tx1"/>
          </a:solidFill>
          <a:latin typeface="+mn-lt"/>
          <a:ea typeface="+mn-ea"/>
          <a:cs typeface="+mn-cs"/>
        </a:defRPr>
      </a:lvl4pPr>
      <a:lvl5pPr marL="2560256" algn="l" defTabSz="1280128" rtl="0" eaLnBrk="1" latinLnBrk="0" hangingPunct="1">
        <a:defRPr sz="2520" kern="1200">
          <a:solidFill>
            <a:schemeClr val="tx1"/>
          </a:solidFill>
          <a:latin typeface="+mn-lt"/>
          <a:ea typeface="+mn-ea"/>
          <a:cs typeface="+mn-cs"/>
        </a:defRPr>
      </a:lvl5pPr>
      <a:lvl6pPr marL="3200320" algn="l" defTabSz="1280128" rtl="0" eaLnBrk="1" latinLnBrk="0" hangingPunct="1">
        <a:defRPr sz="2520" kern="1200">
          <a:solidFill>
            <a:schemeClr val="tx1"/>
          </a:solidFill>
          <a:latin typeface="+mn-lt"/>
          <a:ea typeface="+mn-ea"/>
          <a:cs typeface="+mn-cs"/>
        </a:defRPr>
      </a:lvl6pPr>
      <a:lvl7pPr marL="3840383" algn="l" defTabSz="1280128" rtl="0" eaLnBrk="1" latinLnBrk="0" hangingPunct="1">
        <a:defRPr sz="2520" kern="1200">
          <a:solidFill>
            <a:schemeClr val="tx1"/>
          </a:solidFill>
          <a:latin typeface="+mn-lt"/>
          <a:ea typeface="+mn-ea"/>
          <a:cs typeface="+mn-cs"/>
        </a:defRPr>
      </a:lvl7pPr>
      <a:lvl8pPr marL="4480448" algn="l" defTabSz="1280128" rtl="0" eaLnBrk="1" latinLnBrk="0" hangingPunct="1">
        <a:defRPr sz="2520" kern="1200">
          <a:solidFill>
            <a:schemeClr val="tx1"/>
          </a:solidFill>
          <a:latin typeface="+mn-lt"/>
          <a:ea typeface="+mn-ea"/>
          <a:cs typeface="+mn-cs"/>
        </a:defRPr>
      </a:lvl8pPr>
      <a:lvl9pPr marL="5120513" algn="l" defTabSz="1280128" rtl="0" eaLnBrk="1" latinLnBrk="0" hangingPunct="1">
        <a:defRPr sz="252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corbettmaths.com/contents/" TargetMode="External"/><Relationship Id="rId2" Type="http://schemas.openxmlformats.org/officeDocument/2006/relationships/hyperlink" Target="https://www.mathsgenie.co.uk/gcse.html" TargetMode="Externa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E7BEF598-1893-4D59-94EA-2AEB9F3BBACE}"/>
              </a:ext>
            </a:extLst>
          </p:cNvPr>
          <p:cNvSpPr/>
          <p:nvPr/>
        </p:nvSpPr>
        <p:spPr>
          <a:xfrm>
            <a:off x="2815340" y="317424"/>
            <a:ext cx="3970520" cy="369332"/>
          </a:xfrm>
          <a:prstGeom prst="rect">
            <a:avLst/>
          </a:prstGeom>
        </p:spPr>
        <p:txBody>
          <a:bodyPr wrap="square">
            <a:spAutoFit/>
          </a:bodyPr>
          <a:lstStyle/>
          <a:p>
            <a:pPr>
              <a:spcAft>
                <a:spcPts val="0"/>
              </a:spcAft>
            </a:pPr>
            <a:r>
              <a:rPr lang="en-US" sz="1800" b="1" u="sng" dirty="0">
                <a:ln>
                  <a:noFill/>
                </a:ln>
                <a:effectLst/>
                <a:uFill>
                  <a:solidFill>
                    <a:srgbClr val="000000"/>
                  </a:solidFill>
                </a:uFill>
                <a:latin typeface="Arial" panose="020B0604020202020204" pitchFamily="34" charset="0"/>
                <a:ea typeface="Arial" panose="020B0604020202020204" pitchFamily="34" charset="0"/>
              </a:rPr>
              <a:t>Mathematics – Foundation Tier</a:t>
            </a:r>
            <a:endParaRPr lang="en-GB" sz="1050" dirty="0">
              <a:ln>
                <a:noFill/>
              </a:ln>
              <a:effectLst/>
              <a:uFill>
                <a:solidFill>
                  <a:srgbClr val="000000"/>
                </a:solidFill>
              </a:uFill>
              <a:latin typeface="Arial" panose="020B0604020202020204" pitchFamily="34" charset="0"/>
              <a:ea typeface="Arial" panose="020B0604020202020204" pitchFamily="34" charset="0"/>
            </a:endParaRPr>
          </a:p>
        </p:txBody>
      </p:sp>
      <p:graphicFrame>
        <p:nvGraphicFramePr>
          <p:cNvPr id="5" name="Table 4">
            <a:extLst>
              <a:ext uri="{FF2B5EF4-FFF2-40B4-BE49-F238E27FC236}">
                <a16:creationId xmlns:a16="http://schemas.microsoft.com/office/drawing/2014/main" id="{0E38E8E6-785C-418F-B835-529D90E32D2F}"/>
              </a:ext>
            </a:extLst>
          </p:cNvPr>
          <p:cNvGraphicFramePr>
            <a:graphicFrameLocks noGrp="1"/>
          </p:cNvGraphicFramePr>
          <p:nvPr>
            <p:extLst>
              <p:ext uri="{D42A27DB-BD31-4B8C-83A1-F6EECF244321}">
                <p14:modId xmlns:p14="http://schemas.microsoft.com/office/powerpoint/2010/main" val="3939411734"/>
              </p:ext>
            </p:extLst>
          </p:nvPr>
        </p:nvGraphicFramePr>
        <p:xfrm>
          <a:off x="1016552" y="1218892"/>
          <a:ext cx="7568096" cy="3701971"/>
        </p:xfrm>
        <a:graphic>
          <a:graphicData uri="http://schemas.openxmlformats.org/drawingml/2006/table">
            <a:tbl>
              <a:tblPr firstRow="1" bandRow="1">
                <a:tableStyleId>{5940675A-B579-460E-94D1-54222C63F5DA}</a:tableStyleId>
              </a:tblPr>
              <a:tblGrid>
                <a:gridCol w="423015">
                  <a:extLst>
                    <a:ext uri="{9D8B030D-6E8A-4147-A177-3AD203B41FA5}">
                      <a16:colId xmlns:a16="http://schemas.microsoft.com/office/drawing/2014/main" val="2177156753"/>
                    </a:ext>
                  </a:extLst>
                </a:gridCol>
                <a:gridCol w="446568">
                  <a:extLst>
                    <a:ext uri="{9D8B030D-6E8A-4147-A177-3AD203B41FA5}">
                      <a16:colId xmlns:a16="http://schemas.microsoft.com/office/drawing/2014/main" val="1623170889"/>
                    </a:ext>
                  </a:extLst>
                </a:gridCol>
                <a:gridCol w="414669">
                  <a:extLst>
                    <a:ext uri="{9D8B030D-6E8A-4147-A177-3AD203B41FA5}">
                      <a16:colId xmlns:a16="http://schemas.microsoft.com/office/drawing/2014/main" val="3460087574"/>
                    </a:ext>
                  </a:extLst>
                </a:gridCol>
                <a:gridCol w="4657061">
                  <a:extLst>
                    <a:ext uri="{9D8B030D-6E8A-4147-A177-3AD203B41FA5}">
                      <a16:colId xmlns:a16="http://schemas.microsoft.com/office/drawing/2014/main" val="4162194851"/>
                    </a:ext>
                  </a:extLst>
                </a:gridCol>
                <a:gridCol w="489098">
                  <a:extLst>
                    <a:ext uri="{9D8B030D-6E8A-4147-A177-3AD203B41FA5}">
                      <a16:colId xmlns:a16="http://schemas.microsoft.com/office/drawing/2014/main" val="2401654916"/>
                    </a:ext>
                  </a:extLst>
                </a:gridCol>
                <a:gridCol w="574158">
                  <a:extLst>
                    <a:ext uri="{9D8B030D-6E8A-4147-A177-3AD203B41FA5}">
                      <a16:colId xmlns:a16="http://schemas.microsoft.com/office/drawing/2014/main" val="3035385616"/>
                    </a:ext>
                  </a:extLst>
                </a:gridCol>
                <a:gridCol w="563527">
                  <a:extLst>
                    <a:ext uri="{9D8B030D-6E8A-4147-A177-3AD203B41FA5}">
                      <a16:colId xmlns:a16="http://schemas.microsoft.com/office/drawing/2014/main" val="1196451899"/>
                    </a:ext>
                  </a:extLst>
                </a:gridCol>
              </a:tblGrid>
              <a:tr h="356483">
                <a:tc gridSpan="3">
                  <a:txBody>
                    <a:bodyPr/>
                    <a:lstStyle/>
                    <a:p>
                      <a:r>
                        <a:rPr lang="en-GB" sz="1200" b="1" dirty="0">
                          <a:solidFill>
                            <a:schemeClr val="tx1"/>
                          </a:solidFill>
                          <a:latin typeface="Arial"/>
                          <a:cs typeface="Arial"/>
                        </a:rPr>
                        <a:t>Before</a:t>
                      </a:r>
                    </a:p>
                  </a:txBody>
                  <a:tcPr/>
                </a:tc>
                <a:tc hMerge="1">
                  <a:txBody>
                    <a:bodyPr/>
                    <a:lstStyle/>
                    <a:p>
                      <a:endParaRPr lang="en-GB" sz="1400">
                        <a:solidFill>
                          <a:schemeClr val="tx1"/>
                        </a:solidFill>
                        <a:latin typeface="Arial" panose="020B0604020202020204" pitchFamily="34" charset="0"/>
                        <a:cs typeface="Arial" panose="020B0604020202020204" pitchFamily="34" charset="0"/>
                      </a:endParaRPr>
                    </a:p>
                  </a:txBody>
                  <a:tcPr/>
                </a:tc>
                <a:tc hMerge="1">
                  <a:txBody>
                    <a:bodyPr/>
                    <a:lstStyle/>
                    <a:p>
                      <a:endParaRPr lang="en-GB" sz="1400">
                        <a:solidFill>
                          <a:schemeClr val="tx1"/>
                        </a:solidFill>
                        <a:latin typeface="Arial" panose="020B0604020202020204" pitchFamily="34" charset="0"/>
                        <a:cs typeface="Arial" panose="020B0604020202020204" pitchFamily="34" charset="0"/>
                      </a:endParaRPr>
                    </a:p>
                  </a:txBody>
                  <a:tcPr/>
                </a:tc>
                <a:tc>
                  <a:txBody>
                    <a:bodyPr/>
                    <a:lstStyle/>
                    <a:p>
                      <a:pPr marL="0" marR="0" lvl="0" indent="0" algn="l" rtl="0" eaLnBrk="1" fontAlgn="auto" latinLnBrk="0" hangingPunct="1">
                        <a:lnSpc>
                          <a:spcPct val="100000"/>
                        </a:lnSpc>
                        <a:spcBef>
                          <a:spcPts val="0"/>
                        </a:spcBef>
                        <a:spcAft>
                          <a:spcPts val="0"/>
                        </a:spcAft>
                        <a:buClrTx/>
                        <a:buSzTx/>
                        <a:buFontTx/>
                        <a:buNone/>
                      </a:pPr>
                      <a:r>
                        <a:rPr lang="en-GB" sz="1200" b="1" dirty="0">
                          <a:solidFill>
                            <a:schemeClr val="tx1"/>
                          </a:solidFill>
                          <a:latin typeface="Arial"/>
                          <a:cs typeface="Arial"/>
                        </a:rPr>
                        <a:t>Topics covered …</a:t>
                      </a:r>
                    </a:p>
                  </a:txBody>
                  <a:tcPr/>
                </a:tc>
                <a:tc gridSpan="3">
                  <a:txBody>
                    <a:bodyPr/>
                    <a:lstStyle/>
                    <a:p>
                      <a:r>
                        <a:rPr lang="en-GB" sz="1200" b="1" dirty="0">
                          <a:solidFill>
                            <a:schemeClr val="tx1"/>
                          </a:solidFill>
                          <a:latin typeface="Arial"/>
                          <a:cs typeface="Arial"/>
                        </a:rPr>
                        <a:t>After</a:t>
                      </a:r>
                    </a:p>
                  </a:txBody>
                  <a:tcPr/>
                </a:tc>
                <a:tc hMerge="1">
                  <a:txBody>
                    <a:bodyPr/>
                    <a:lstStyle/>
                    <a:p>
                      <a:endParaRPr lang="en-GB" sz="1400">
                        <a:solidFill>
                          <a:schemeClr val="tx1"/>
                        </a:solidFill>
                        <a:latin typeface="Arial" panose="020B0604020202020204" pitchFamily="34" charset="0"/>
                        <a:cs typeface="Arial" panose="020B0604020202020204" pitchFamily="34" charset="0"/>
                      </a:endParaRPr>
                    </a:p>
                  </a:txBody>
                  <a:tcPr/>
                </a:tc>
                <a:tc hMerge="1">
                  <a:txBody>
                    <a:bodyPr/>
                    <a:lstStyle/>
                    <a:p>
                      <a:endParaRPr lang="en-GB" sz="1400">
                        <a:solidFill>
                          <a:schemeClr val="tx1"/>
                        </a:solidFill>
                        <a:latin typeface="Arial" panose="020B0604020202020204" pitchFamily="34" charset="0"/>
                        <a:cs typeface="Arial" panose="020B0604020202020204" pitchFamily="34" charset="0"/>
                      </a:endParaRPr>
                    </a:p>
                  </a:txBody>
                  <a:tcPr/>
                </a:tc>
                <a:extLst>
                  <a:ext uri="{0D108BD9-81ED-4DB2-BD59-A6C34878D82A}">
                    <a16:rowId xmlns:a16="http://schemas.microsoft.com/office/drawing/2014/main" val="3932475860"/>
                  </a:ext>
                </a:extLst>
              </a:tr>
              <a:tr h="338107">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Fractions, Decimals, Percentages and Ratios</a:t>
                      </a: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3901940241"/>
                  </a:ext>
                </a:extLst>
              </a:tr>
              <a:tr h="338107">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Percentages</a:t>
                      </a:r>
                      <a:endParaRPr lang="en-GB" sz="1200" dirty="0">
                        <a:solidFill>
                          <a:schemeClr val="tx1"/>
                        </a:solidFill>
                        <a:latin typeface="Arial" panose="020B0604020202020204" pitchFamily="34" charset="0"/>
                        <a:cs typeface="Arial" panose="020B0604020202020204" pitchFamily="34" charset="0"/>
                      </a:endParaRP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2396692100"/>
                  </a:ext>
                </a:extLst>
              </a:tr>
              <a:tr h="338107">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Standard Form</a:t>
                      </a:r>
                      <a:endParaRPr lang="en-GB" sz="1200" dirty="0">
                        <a:solidFill>
                          <a:schemeClr val="tx1"/>
                        </a:solidFill>
                        <a:latin typeface="Arial" panose="020B0604020202020204" pitchFamily="34" charset="0"/>
                        <a:cs typeface="Arial" panose="020B0604020202020204" pitchFamily="34" charset="0"/>
                      </a:endParaRP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3114859264"/>
                  </a:ext>
                </a:extLst>
              </a:tr>
              <a:tr h="338107">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Averages</a:t>
                      </a:r>
                      <a:endParaRPr lang="en-GB" sz="1200" dirty="0">
                        <a:solidFill>
                          <a:schemeClr val="tx1"/>
                        </a:solidFill>
                        <a:latin typeface="Arial" panose="020B0604020202020204" pitchFamily="34" charset="0"/>
                        <a:cs typeface="Arial" panose="020B0604020202020204" pitchFamily="34" charset="0"/>
                      </a:endParaRP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1289445292"/>
                  </a:ext>
                </a:extLst>
              </a:tr>
              <a:tr h="338107">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Angles (including parallel lines and polygons)</a:t>
                      </a:r>
                      <a:endParaRPr lang="en-GB" sz="1200" dirty="0">
                        <a:solidFill>
                          <a:schemeClr val="tx1"/>
                        </a:solidFill>
                        <a:latin typeface="Arial" panose="020B0604020202020204" pitchFamily="34" charset="0"/>
                        <a:cs typeface="Arial" panose="020B0604020202020204" pitchFamily="34" charset="0"/>
                      </a:endParaRP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1625224812"/>
                  </a:ext>
                </a:extLst>
              </a:tr>
              <a:tr h="338107">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Perimeter, Area </a:t>
                      </a:r>
                      <a:r>
                        <a:rPr lang="en-GB" sz="1200" dirty="0" err="1">
                          <a:solidFill>
                            <a:schemeClr val="tx1"/>
                          </a:solidFill>
                          <a:latin typeface="Arial"/>
                          <a:cs typeface="Arial"/>
                        </a:rPr>
                        <a:t>andVolume</a:t>
                      </a:r>
                      <a:endParaRPr lang="en-GB" sz="1200" dirty="0">
                        <a:solidFill>
                          <a:schemeClr val="tx1"/>
                        </a:solidFill>
                        <a:latin typeface="Arial" panose="020B0604020202020204" pitchFamily="34" charset="0"/>
                        <a:cs typeface="Arial" panose="020B0604020202020204" pitchFamily="34" charset="0"/>
                      </a:endParaRP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1561482855"/>
                  </a:ext>
                </a:extLst>
              </a:tr>
              <a:tr h="338107">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Solving equations and inequalities</a:t>
                      </a:r>
                      <a:endParaRPr lang="en-GB" sz="1200" dirty="0">
                        <a:solidFill>
                          <a:schemeClr val="tx1"/>
                        </a:solidFill>
                        <a:latin typeface="Arial" panose="020B0604020202020204" pitchFamily="34" charset="0"/>
                        <a:cs typeface="Arial" panose="020B0604020202020204" pitchFamily="34" charset="0"/>
                      </a:endParaRP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3561934352"/>
                  </a:ext>
                </a:extLst>
              </a:tr>
              <a:tr h="338107">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Algebra skills, simplify, expand and factorise</a:t>
                      </a:r>
                      <a:endParaRPr lang="en-GB" sz="1200" dirty="0">
                        <a:solidFill>
                          <a:schemeClr val="tx1"/>
                        </a:solidFill>
                        <a:latin typeface="Arial" panose="020B0604020202020204" pitchFamily="34" charset="0"/>
                        <a:cs typeface="Arial" panose="020B0604020202020204" pitchFamily="34" charset="0"/>
                      </a:endParaRP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2303405109"/>
                  </a:ext>
                </a:extLst>
              </a:tr>
              <a:tr h="338107">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Sequences (nth term)</a:t>
                      </a:r>
                      <a:endParaRPr lang="en-GB" sz="1200" dirty="0">
                        <a:solidFill>
                          <a:schemeClr val="tx1"/>
                        </a:solidFill>
                        <a:latin typeface="Arial" panose="020B0604020202020204" pitchFamily="34" charset="0"/>
                        <a:cs typeface="Arial" panose="020B0604020202020204" pitchFamily="34" charset="0"/>
                      </a:endParaRP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535650718"/>
                  </a:ext>
                </a:extLst>
              </a:tr>
              <a:tr h="302525">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tc>
                  <a:txBody>
                    <a:bodyPr/>
                    <a:lstStyle/>
                    <a:p>
                      <a:r>
                        <a:rPr lang="en-GB" sz="1200" dirty="0">
                          <a:solidFill>
                            <a:schemeClr val="tx1"/>
                          </a:solidFill>
                          <a:latin typeface="Arial"/>
                          <a:cs typeface="Arial"/>
                        </a:rPr>
                        <a:t>Scatter Diagrams</a:t>
                      </a:r>
                      <a:endParaRPr lang="en-GB" sz="1200" dirty="0">
                        <a:solidFill>
                          <a:schemeClr val="tx1"/>
                        </a:solidFill>
                        <a:latin typeface="Arial" panose="020B0604020202020204" pitchFamily="34" charset="0"/>
                        <a:cs typeface="Arial" panose="020B0604020202020204" pitchFamily="34" charset="0"/>
                      </a:endParaRPr>
                    </a:p>
                  </a:txBody>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0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FFC000"/>
                    </a:solidFill>
                  </a:tcPr>
                </a:tc>
                <a:tc>
                  <a:txBody>
                    <a:bodyPr/>
                    <a:lstStyle/>
                    <a:p>
                      <a:endParaRPr lang="en-GB" sz="1200" dirty="0">
                        <a:solidFill>
                          <a:schemeClr val="tx1"/>
                        </a:solidFill>
                        <a:latin typeface="Arial" panose="020B0604020202020204" pitchFamily="34" charset="0"/>
                        <a:cs typeface="Arial" panose="020B0604020202020204" pitchFamily="34" charset="0"/>
                      </a:endParaRPr>
                    </a:p>
                  </a:txBody>
                  <a:tcPr>
                    <a:solidFill>
                      <a:srgbClr val="92D050"/>
                    </a:solidFill>
                  </a:tcPr>
                </a:tc>
                <a:extLst>
                  <a:ext uri="{0D108BD9-81ED-4DB2-BD59-A6C34878D82A}">
                    <a16:rowId xmlns:a16="http://schemas.microsoft.com/office/drawing/2014/main" val="102622179"/>
                  </a:ext>
                </a:extLst>
              </a:tr>
            </a:tbl>
          </a:graphicData>
        </a:graphic>
      </p:graphicFrame>
      <p:sp>
        <p:nvSpPr>
          <p:cNvPr id="7" name="Rectangle 6">
            <a:extLst>
              <a:ext uri="{FF2B5EF4-FFF2-40B4-BE49-F238E27FC236}">
                <a16:creationId xmlns:a16="http://schemas.microsoft.com/office/drawing/2014/main" id="{3137EFCB-0BCF-40B2-B10E-4733BFD6D89D}"/>
              </a:ext>
            </a:extLst>
          </p:cNvPr>
          <p:cNvSpPr/>
          <p:nvPr/>
        </p:nvSpPr>
        <p:spPr>
          <a:xfrm>
            <a:off x="338433" y="7632624"/>
            <a:ext cx="3970520" cy="276999"/>
          </a:xfrm>
          <a:prstGeom prst="rect">
            <a:avLst/>
          </a:prstGeom>
        </p:spPr>
        <p:txBody>
          <a:bodyPr wrap="square">
            <a:spAutoFit/>
          </a:bodyPr>
          <a:lstStyle/>
          <a:p>
            <a:pPr>
              <a:spcAft>
                <a:spcPts val="0"/>
              </a:spcAft>
            </a:pPr>
            <a:r>
              <a:rPr lang="en-US" sz="1200" b="1" u="sng" dirty="0">
                <a:ln>
                  <a:noFill/>
                </a:ln>
                <a:effectLst/>
                <a:uFill>
                  <a:solidFill>
                    <a:srgbClr val="000000"/>
                  </a:solidFill>
                </a:uFill>
                <a:latin typeface="Arial" panose="020B0604020202020204" pitchFamily="34" charset="0"/>
                <a:ea typeface="Arial" panose="020B0604020202020204" pitchFamily="34" charset="0"/>
              </a:rPr>
              <a:t>The most difficult …</a:t>
            </a:r>
            <a:endParaRPr lang="en-GB" sz="1200" dirty="0">
              <a:ln>
                <a:noFill/>
              </a:ln>
              <a:effectLst/>
              <a:uFill>
                <a:solidFill>
                  <a:srgbClr val="000000"/>
                </a:solidFill>
              </a:uFill>
              <a:latin typeface="Arial" panose="020B0604020202020204" pitchFamily="34" charset="0"/>
              <a:ea typeface="Arial" panose="020B0604020202020204" pitchFamily="34" charset="0"/>
            </a:endParaRPr>
          </a:p>
        </p:txBody>
      </p:sp>
      <p:graphicFrame>
        <p:nvGraphicFramePr>
          <p:cNvPr id="8" name="Table 7">
            <a:extLst>
              <a:ext uri="{FF2B5EF4-FFF2-40B4-BE49-F238E27FC236}">
                <a16:creationId xmlns:a16="http://schemas.microsoft.com/office/drawing/2014/main" id="{C226FFAE-0D62-4EA7-9BC9-1B466D1040D1}"/>
              </a:ext>
            </a:extLst>
          </p:cNvPr>
          <p:cNvGraphicFramePr>
            <a:graphicFrameLocks noGrp="1"/>
          </p:cNvGraphicFramePr>
          <p:nvPr>
            <p:extLst>
              <p:ext uri="{D42A27DB-BD31-4B8C-83A1-F6EECF244321}">
                <p14:modId xmlns:p14="http://schemas.microsoft.com/office/powerpoint/2010/main" val="917239003"/>
              </p:ext>
            </p:extLst>
          </p:nvPr>
        </p:nvGraphicFramePr>
        <p:xfrm>
          <a:off x="327343" y="8071451"/>
          <a:ext cx="9151452" cy="1074702"/>
        </p:xfrm>
        <a:graphic>
          <a:graphicData uri="http://schemas.openxmlformats.org/drawingml/2006/table">
            <a:tbl>
              <a:tblPr firstRow="1" firstCol="1" bandRow="1">
                <a:tableStyleId>{5940675A-B579-460E-94D1-54222C63F5DA}</a:tableStyleId>
              </a:tblPr>
              <a:tblGrid>
                <a:gridCol w="4575726">
                  <a:extLst>
                    <a:ext uri="{9D8B030D-6E8A-4147-A177-3AD203B41FA5}">
                      <a16:colId xmlns:a16="http://schemas.microsoft.com/office/drawing/2014/main" val="1900918787"/>
                    </a:ext>
                  </a:extLst>
                </a:gridCol>
                <a:gridCol w="4575726">
                  <a:extLst>
                    <a:ext uri="{9D8B030D-6E8A-4147-A177-3AD203B41FA5}">
                      <a16:colId xmlns:a16="http://schemas.microsoft.com/office/drawing/2014/main" val="1000005300"/>
                    </a:ext>
                  </a:extLst>
                </a:gridCol>
              </a:tblGrid>
              <a:tr h="343182">
                <a:tc>
                  <a:txBody>
                    <a:bodyPr/>
                    <a:lstStyle/>
                    <a:p>
                      <a:pPr algn="ctr">
                        <a:spcAft>
                          <a:spcPts val="0"/>
                        </a:spcAft>
                      </a:pPr>
                      <a:r>
                        <a:rPr lang="en-US" sz="1200" u="sng" dirty="0">
                          <a:ln>
                            <a:noFill/>
                          </a:ln>
                          <a:effectLst/>
                          <a:uFill>
                            <a:solidFill>
                              <a:srgbClr val="000000"/>
                            </a:solidFill>
                          </a:uFill>
                          <a:latin typeface="Arial"/>
                          <a:cs typeface="Arial"/>
                        </a:rPr>
                        <a:t>Knowledge</a:t>
                      </a:r>
                      <a:endParaRPr lang="en-GB" sz="1200" dirty="0">
                        <a:ln>
                          <a:noFill/>
                        </a:ln>
                        <a:solidFill>
                          <a:srgbClr val="000000"/>
                        </a:solidFill>
                        <a:effectLst/>
                        <a:uFill>
                          <a:solidFill>
                            <a:srgbClr val="000000"/>
                          </a:solidFill>
                        </a:uFill>
                        <a:latin typeface="Arial"/>
                        <a:ea typeface="Arial" panose="020B0604020202020204" pitchFamily="34" charset="0"/>
                        <a:cs typeface="Arial"/>
                      </a:endParaRPr>
                    </a:p>
                  </a:txBody>
                  <a:tcPr marL="68580" marR="68580" marT="0" marB="0"/>
                </a:tc>
                <a:tc>
                  <a:txBody>
                    <a:bodyPr/>
                    <a:lstStyle/>
                    <a:p>
                      <a:pPr algn="ctr">
                        <a:spcAft>
                          <a:spcPts val="0"/>
                        </a:spcAft>
                      </a:pPr>
                      <a:r>
                        <a:rPr lang="en-US" sz="1200" u="sng" dirty="0">
                          <a:ln>
                            <a:noFill/>
                          </a:ln>
                          <a:effectLst/>
                          <a:uFill>
                            <a:solidFill>
                              <a:srgbClr val="000000"/>
                            </a:solidFill>
                          </a:uFill>
                          <a:latin typeface="Arial"/>
                          <a:cs typeface="Arial"/>
                        </a:rPr>
                        <a:t>Skills</a:t>
                      </a:r>
                      <a:endParaRPr lang="en-GB" sz="1200" dirty="0">
                        <a:ln>
                          <a:noFill/>
                        </a:ln>
                        <a:solidFill>
                          <a:srgbClr val="000000"/>
                        </a:solidFill>
                        <a:effectLst/>
                        <a:uFill>
                          <a:solidFill>
                            <a:srgbClr val="000000"/>
                          </a:solidFill>
                        </a:uFill>
                        <a:latin typeface="Arial"/>
                        <a:ea typeface="Arial" panose="020B0604020202020204" pitchFamily="34" charset="0"/>
                        <a:cs typeface="Arial"/>
                      </a:endParaRPr>
                    </a:p>
                  </a:txBody>
                  <a:tcPr marL="68580" marR="68580" marT="0" marB="0"/>
                </a:tc>
                <a:extLst>
                  <a:ext uri="{0D108BD9-81ED-4DB2-BD59-A6C34878D82A}">
                    <a16:rowId xmlns:a16="http://schemas.microsoft.com/office/drawing/2014/main" val="3138702482"/>
                  </a:ext>
                </a:extLst>
              </a:tr>
              <a:tr h="413982">
                <a:tc>
                  <a:txBody>
                    <a:bodyPr/>
                    <a:lstStyle/>
                    <a:p>
                      <a:pPr lvl="0" algn="ctr">
                        <a:spcAft>
                          <a:spcPts val="0"/>
                        </a:spcAft>
                        <a:buNone/>
                      </a:pPr>
                      <a:r>
                        <a:rPr lang="en-GB" sz="1200" b="0" i="0" u="none" strike="noStrike" noProof="0" dirty="0">
                          <a:ln>
                            <a:noFill/>
                          </a:ln>
                          <a:solidFill>
                            <a:srgbClr val="000000"/>
                          </a:solidFill>
                          <a:effectLst/>
                          <a:uFill>
                            <a:solidFill>
                              <a:srgbClr val="000000"/>
                            </a:solidFill>
                          </a:uFill>
                          <a:latin typeface="Arial"/>
                        </a:rPr>
                        <a:t>Use the maths genie website at:</a:t>
                      </a:r>
                      <a:r>
                        <a:rPr lang="en-GB" sz="1200" b="0" i="0" u="none" strike="noStrike" noProof="0" dirty="0">
                          <a:ln>
                            <a:noFill/>
                          </a:ln>
                          <a:effectLst/>
                          <a:uFill>
                            <a:solidFill>
                              <a:srgbClr val="000000"/>
                            </a:solidFill>
                          </a:uFill>
                          <a:latin typeface="Arial"/>
                          <a:hlinkClick r:id="rId2"/>
                        </a:rPr>
                        <a:t>https://www.mathsgenie.co.uk/gcse.html</a:t>
                      </a:r>
                      <a:r>
                        <a:rPr lang="en-GB" sz="1200" b="0" i="0" u="none" strike="noStrike" noProof="0" dirty="0">
                          <a:ln>
                            <a:noFill/>
                          </a:ln>
                          <a:effectLst/>
                          <a:uFill>
                            <a:solidFill>
                              <a:srgbClr val="000000"/>
                            </a:solidFill>
                          </a:uFill>
                          <a:latin typeface="Arial"/>
                        </a:rPr>
                        <a:t> </a:t>
                      </a:r>
                      <a:endParaRPr lang="en-US" sz="1200" b="0" i="0" u="none" strike="noStrike" noProof="0" dirty="0">
                        <a:ln>
                          <a:noFill/>
                        </a:ln>
                        <a:effectLst/>
                        <a:uFill>
                          <a:solidFill>
                            <a:srgbClr val="000000"/>
                          </a:solidFill>
                        </a:uFill>
                      </a:endParaRPr>
                    </a:p>
                    <a:p>
                      <a:pPr lvl="0" algn="ctr">
                        <a:spcAft>
                          <a:spcPts val="0"/>
                        </a:spcAft>
                        <a:buNone/>
                      </a:pPr>
                      <a:r>
                        <a:rPr lang="en-GB" sz="1200" b="0" i="0" u="none" strike="noStrike" noProof="0" dirty="0">
                          <a:ln>
                            <a:noFill/>
                          </a:ln>
                          <a:effectLst/>
                          <a:uFill>
                            <a:solidFill>
                              <a:srgbClr val="000000"/>
                            </a:solidFill>
                          </a:uFill>
                          <a:latin typeface="Arial"/>
                        </a:rPr>
                        <a:t>Topics are split by grade, so you can find videos to improve knowledge and understanding at grades 4 and 5.</a:t>
                      </a:r>
                      <a:endParaRPr lang="en-GB" sz="1200" dirty="0">
                        <a:ln>
                          <a:noFill/>
                        </a:ln>
                        <a:solidFill>
                          <a:srgbClr val="000000"/>
                        </a:solidFill>
                        <a:effectLst/>
                        <a:uFill>
                          <a:solidFill>
                            <a:srgbClr val="000000"/>
                          </a:solidFill>
                        </a:uFill>
                        <a:latin typeface="Arial"/>
                        <a:ea typeface="Arial" panose="020B0604020202020204" pitchFamily="34" charset="0"/>
                        <a:cs typeface="Arial"/>
                      </a:endParaRPr>
                    </a:p>
                  </a:txBody>
                  <a:tcPr marL="68580" marR="68580" marT="0" marB="0"/>
                </a:tc>
                <a:tc>
                  <a:txBody>
                    <a:bodyPr/>
                    <a:lstStyle/>
                    <a:p>
                      <a:pPr lvl="0" algn="ctr">
                        <a:spcAft>
                          <a:spcPts val="0"/>
                        </a:spcAft>
                        <a:buNone/>
                      </a:pPr>
                      <a:r>
                        <a:rPr lang="en-GB" sz="1200" b="0" i="0" u="none" strike="noStrike" noProof="0">
                          <a:ln>
                            <a:noFill/>
                          </a:ln>
                          <a:solidFill>
                            <a:srgbClr val="000000"/>
                          </a:solidFill>
                          <a:effectLst/>
                          <a:uFill>
                            <a:solidFill>
                              <a:srgbClr val="000000"/>
                            </a:solidFill>
                          </a:uFill>
                          <a:latin typeface="Arial"/>
                        </a:rPr>
                        <a:t>Use this knowledge to improve skills by tackling some of the exam questions that can be found in the same sections on the maths genie website.</a:t>
                      </a:r>
                      <a:endParaRPr lang="en-US" sz="1200" b="0" i="0" u="none" strike="noStrike" noProof="0">
                        <a:ln>
                          <a:noFill/>
                        </a:ln>
                        <a:effectLst/>
                        <a:uFill>
                          <a:solidFill>
                            <a:srgbClr val="000000"/>
                          </a:solidFill>
                        </a:uFill>
                      </a:endParaRPr>
                    </a:p>
                    <a:p>
                      <a:pPr lvl="0" algn="ctr">
                        <a:spcAft>
                          <a:spcPts val="0"/>
                        </a:spcAft>
                        <a:buNone/>
                      </a:pPr>
                      <a:r>
                        <a:rPr lang="en-GB" sz="1200" b="0" i="0" u="none" strike="noStrike" noProof="0">
                          <a:ln>
                            <a:noFill/>
                          </a:ln>
                          <a:solidFill>
                            <a:srgbClr val="000000"/>
                          </a:solidFill>
                          <a:effectLst/>
                          <a:uFill>
                            <a:solidFill>
                              <a:srgbClr val="000000"/>
                            </a:solidFill>
                          </a:uFill>
                          <a:latin typeface="Arial"/>
                        </a:rPr>
                        <a:t>Mark schemes and worked solutions are available.</a:t>
                      </a:r>
                      <a:endParaRPr lang="en-US"/>
                    </a:p>
                  </a:txBody>
                  <a:tcPr marL="68580" marR="68580" marT="0" marB="0"/>
                </a:tc>
                <a:extLst>
                  <a:ext uri="{0D108BD9-81ED-4DB2-BD59-A6C34878D82A}">
                    <a16:rowId xmlns:a16="http://schemas.microsoft.com/office/drawing/2014/main" val="978740828"/>
                  </a:ext>
                </a:extLst>
              </a:tr>
            </a:tbl>
          </a:graphicData>
        </a:graphic>
      </p:graphicFrame>
      <p:sp>
        <p:nvSpPr>
          <p:cNvPr id="9" name="Rectangle 8">
            <a:extLst>
              <a:ext uri="{FF2B5EF4-FFF2-40B4-BE49-F238E27FC236}">
                <a16:creationId xmlns:a16="http://schemas.microsoft.com/office/drawing/2014/main" id="{D4C52A6A-5158-4D7A-8B76-E3DA7C717F0D}"/>
              </a:ext>
            </a:extLst>
          </p:cNvPr>
          <p:cNvSpPr/>
          <p:nvPr/>
        </p:nvSpPr>
        <p:spPr>
          <a:xfrm>
            <a:off x="295498" y="9329973"/>
            <a:ext cx="8556167" cy="1938992"/>
          </a:xfrm>
          <a:prstGeom prst="rect">
            <a:avLst/>
          </a:prstGeom>
        </p:spPr>
        <p:txBody>
          <a:bodyPr wrap="square" lIns="91440" tIns="45720" rIns="91440" bIns="45720" anchor="t">
            <a:spAutoFit/>
          </a:bodyPr>
          <a:lstStyle/>
          <a:p>
            <a:pPr>
              <a:spcAft>
                <a:spcPts val="0"/>
              </a:spcAft>
            </a:pPr>
            <a:r>
              <a:rPr lang="en-US" sz="1200" b="1" u="sng" dirty="0">
                <a:ln>
                  <a:noFill/>
                </a:ln>
                <a:effectLst/>
                <a:uFill>
                  <a:solidFill>
                    <a:srgbClr val="000000"/>
                  </a:solidFill>
                </a:uFill>
                <a:latin typeface="Arial"/>
                <a:ea typeface="Arial" panose="020B0604020202020204" pitchFamily="34" charset="0"/>
                <a:cs typeface="Arial"/>
              </a:rPr>
              <a:t>How to get top marks:</a:t>
            </a:r>
          </a:p>
          <a:p>
            <a:pPr marL="285750" indent="-285750">
              <a:buFont typeface="Arial" panose="020B0604020202020204" pitchFamily="34" charset="0"/>
              <a:buChar char="•"/>
            </a:pPr>
            <a:r>
              <a:rPr lang="en-GB" sz="1200" dirty="0">
                <a:uFill>
                  <a:solidFill>
                    <a:srgbClr val="000000"/>
                  </a:solidFill>
                </a:uFill>
                <a:latin typeface="Arial" panose="020B0604020202020204" pitchFamily="34" charset="0"/>
                <a:ea typeface="Arial" panose="020B0604020202020204" pitchFamily="34" charset="0"/>
                <a:cs typeface="Arial" panose="020B0604020202020204" pitchFamily="34" charset="0"/>
              </a:rPr>
              <a:t>Bring all your maths equipment to each paper, including pen, pencil, ruler, protractor and a calculator for paper 2 and 3.</a:t>
            </a:r>
            <a:endParaRPr lang="en-GB" sz="1200" dirty="0">
              <a:latin typeface="Arial" panose="020B0604020202020204" pitchFamily="34" charset="0"/>
              <a:cs typeface="Arial" panose="020B0604020202020204" pitchFamily="34" charset="0"/>
            </a:endParaRPr>
          </a:p>
          <a:p>
            <a:pPr marL="285750" indent="-285750">
              <a:buFont typeface="Arial" panose="020B0604020202020204" pitchFamily="34" charset="0"/>
              <a:buChar char="•"/>
            </a:pPr>
            <a:r>
              <a:rPr lang="en-GB" sz="1200" dirty="0">
                <a:uFill>
                  <a:solidFill>
                    <a:srgbClr val="000000"/>
                  </a:solidFill>
                </a:uFill>
                <a:latin typeface="Arial" panose="020B0604020202020204" pitchFamily="34" charset="0"/>
                <a:ea typeface="Arial" panose="020B0604020202020204" pitchFamily="34" charset="0"/>
                <a:cs typeface="Arial" panose="020B0604020202020204" pitchFamily="34" charset="0"/>
              </a:rPr>
              <a:t>Be able to answer exam style questions.</a:t>
            </a:r>
          </a:p>
          <a:p>
            <a:pPr marL="285750" indent="-285750">
              <a:buFont typeface="Arial" panose="020B0604020202020204" pitchFamily="34" charset="0"/>
              <a:buChar char="•"/>
            </a:pPr>
            <a:r>
              <a:rPr lang="en-GB" sz="1200" dirty="0">
                <a:uFill>
                  <a:solidFill>
                    <a:srgbClr val="000000"/>
                  </a:solidFill>
                </a:uFill>
                <a:latin typeface="Arial" panose="020B0604020202020204" pitchFamily="34" charset="0"/>
                <a:ea typeface="Arial" panose="020B0604020202020204" pitchFamily="34" charset="0"/>
                <a:cs typeface="Arial" panose="020B0604020202020204" pitchFamily="34" charset="0"/>
              </a:rPr>
              <a:t>Read the question, have you answered what it has asked you to do?  </a:t>
            </a:r>
          </a:p>
          <a:p>
            <a:pPr marL="285750" indent="-285750">
              <a:buFont typeface="Arial" panose="020B0604020202020204" pitchFamily="34" charset="0"/>
              <a:buChar char="•"/>
            </a:pPr>
            <a:r>
              <a:rPr lang="en-GB" sz="1200" dirty="0">
                <a:uFill>
                  <a:solidFill>
                    <a:srgbClr val="000000"/>
                  </a:solidFill>
                </a:uFill>
                <a:latin typeface="Arial" panose="020B0604020202020204" pitchFamily="34" charset="0"/>
                <a:ea typeface="Arial" panose="020B0604020202020204" pitchFamily="34" charset="0"/>
                <a:cs typeface="Arial" panose="020B0604020202020204" pitchFamily="34" charset="0"/>
              </a:rPr>
              <a:t>Include all of your working.</a:t>
            </a:r>
          </a:p>
          <a:p>
            <a:pPr marL="285750" indent="-285750">
              <a:buFont typeface="Arial,Sans-Serif" panose="020B0604020202020204" pitchFamily="34" charset="0"/>
              <a:buChar char="•"/>
            </a:pPr>
            <a:r>
              <a:rPr lang="en-GB" sz="1200" dirty="0">
                <a:uFill>
                  <a:solidFill>
                    <a:srgbClr val="000000"/>
                  </a:solidFill>
                </a:uFill>
                <a:latin typeface="Arial" panose="020B0604020202020204" pitchFamily="34" charset="0"/>
                <a:ea typeface="+mn-lt"/>
                <a:cs typeface="Arial" panose="020B0604020202020204" pitchFamily="34" charset="0"/>
              </a:rPr>
              <a:t>Use resources like</a:t>
            </a:r>
          </a:p>
          <a:p>
            <a:pPr marL="342900" indent="-342900">
              <a:buFont typeface="Arial,Sans-Serif" panose="020B0604020202020204" pitchFamily="34" charset="0"/>
              <a:buChar char="•"/>
            </a:pPr>
            <a:r>
              <a:rPr lang="en-GB" sz="1200" dirty="0">
                <a:uFill>
                  <a:solidFill>
                    <a:srgbClr val="000000"/>
                  </a:solidFill>
                </a:uFill>
                <a:latin typeface="Arial" panose="020B0604020202020204" pitchFamily="34" charset="0"/>
                <a:ea typeface="+mn-lt"/>
                <a:cs typeface="Arial" panose="020B0604020202020204" pitchFamily="34" charset="0"/>
              </a:rPr>
              <a:t>Corbett Maths - </a:t>
            </a:r>
            <a:r>
              <a:rPr lang="en-GB" sz="1200" dirty="0">
                <a:uFill>
                  <a:solidFill>
                    <a:srgbClr val="000000"/>
                  </a:solidFill>
                </a:uFill>
                <a:latin typeface="Arial" panose="020B0604020202020204" pitchFamily="34" charset="0"/>
                <a:ea typeface="+mn-lt"/>
                <a:cs typeface="Arial" panose="020B0604020202020204" pitchFamily="34" charset="0"/>
                <a:hlinkClick r:id="rId3">
                  <a:extLst>
                    <a:ext uri="{A12FA001-AC4F-418D-AE19-62706E023703}">
                      <ahyp:hlinkClr xmlns:ahyp="http://schemas.microsoft.com/office/drawing/2018/hyperlinkcolor" val="tx"/>
                    </a:ext>
                  </a:extLst>
                </a:hlinkClick>
              </a:rPr>
              <a:t>https://corbettmaths.com/contents/</a:t>
            </a:r>
            <a:endParaRPr lang="en-GB" sz="1200" dirty="0">
              <a:uFill>
                <a:solidFill>
                  <a:srgbClr val="000000"/>
                </a:solidFill>
              </a:uFill>
              <a:latin typeface="Arial" panose="020B0604020202020204" pitchFamily="34" charset="0"/>
              <a:ea typeface="+mn-lt"/>
              <a:cs typeface="Arial" panose="020B0604020202020204" pitchFamily="34" charset="0"/>
            </a:endParaRPr>
          </a:p>
          <a:p>
            <a:pPr marL="342900" indent="-342900">
              <a:buFont typeface="Arial,Sans-Serif" panose="020B0604020202020204" pitchFamily="34" charset="0"/>
              <a:buChar char="•"/>
            </a:pPr>
            <a:r>
              <a:rPr lang="en-GB" sz="1200" dirty="0">
                <a:uFill>
                  <a:solidFill>
                    <a:srgbClr val="000000"/>
                  </a:solidFill>
                </a:uFill>
                <a:latin typeface="Arial" panose="020B0604020202020204" pitchFamily="34" charset="0"/>
                <a:cs typeface="Arial" panose="020B0604020202020204" pitchFamily="34" charset="0"/>
              </a:rPr>
              <a:t>Maths Genie - </a:t>
            </a:r>
            <a:r>
              <a:rPr lang="en-GB" sz="1200" dirty="0">
                <a:uFill>
                  <a:solidFill>
                    <a:srgbClr val="000000"/>
                  </a:solidFill>
                </a:uFill>
                <a:latin typeface="Arial" panose="020B0604020202020204" pitchFamily="34" charset="0"/>
                <a:cs typeface="Arial" panose="020B0604020202020204" pitchFamily="34" charset="0"/>
                <a:hlinkClick r:id="rId2">
                  <a:extLst>
                    <a:ext uri="{A12FA001-AC4F-418D-AE19-62706E023703}">
                      <ahyp:hlinkClr xmlns:ahyp="http://schemas.microsoft.com/office/drawing/2018/hyperlinkcolor" val="tx"/>
                    </a:ext>
                  </a:extLst>
                </a:hlinkClick>
              </a:rPr>
              <a:t>https://www.mathsgenie.co.uk/gcse.html</a:t>
            </a:r>
            <a:r>
              <a:rPr lang="en-GB" sz="1200" dirty="0">
                <a:uFill>
                  <a:solidFill>
                    <a:srgbClr val="000000"/>
                  </a:solidFill>
                </a:uFill>
                <a:latin typeface="Arial" panose="020B0604020202020204" pitchFamily="34" charset="0"/>
                <a:cs typeface="Arial" panose="020B0604020202020204" pitchFamily="34" charset="0"/>
              </a:rPr>
              <a:t> </a:t>
            </a:r>
            <a:endParaRPr lang="en-GB" sz="1200" dirty="0">
              <a:latin typeface="Arial" panose="020B0604020202020204" pitchFamily="34" charset="0"/>
              <a:cs typeface="Arial" panose="020B0604020202020204" pitchFamily="34" charset="0"/>
            </a:endParaRPr>
          </a:p>
          <a:p>
            <a:pPr marL="285750" indent="-285750">
              <a:spcAft>
                <a:spcPts val="0"/>
              </a:spcAft>
              <a:buFont typeface="Arial" panose="020B0604020202020204" pitchFamily="34" charset="0"/>
              <a:buChar char="•"/>
            </a:pPr>
            <a:endParaRPr lang="en-GB" sz="1200" dirty="0">
              <a:uFill>
                <a:solidFill>
                  <a:srgbClr val="000000"/>
                </a:solidFill>
              </a:uFill>
              <a:latin typeface="Arial" panose="020B0604020202020204" pitchFamily="34" charset="0"/>
              <a:ea typeface="Arial" panose="020B0604020202020204" pitchFamily="34" charset="0"/>
              <a:cs typeface="Arial"/>
            </a:endParaRPr>
          </a:p>
          <a:p>
            <a:pPr marL="285750" indent="-285750">
              <a:buFont typeface="Arial" panose="020B0604020202020204" pitchFamily="34" charset="0"/>
              <a:buChar char="•"/>
            </a:pPr>
            <a:endParaRPr lang="en-US" sz="1200" dirty="0">
              <a:uFill>
                <a:solidFill>
                  <a:srgbClr val="000000"/>
                </a:solidFill>
              </a:uFill>
              <a:latin typeface="Arial" panose="020B0604020202020204" pitchFamily="34" charset="0"/>
              <a:ea typeface="Arial" panose="020B0604020202020204" pitchFamily="34" charset="0"/>
              <a:cs typeface="Arial" panose="020B0604020202020204" pitchFamily="34" charset="0"/>
            </a:endParaRPr>
          </a:p>
        </p:txBody>
      </p:sp>
      <p:sp>
        <p:nvSpPr>
          <p:cNvPr id="11" name="TextBox 10">
            <a:extLst>
              <a:ext uri="{FF2B5EF4-FFF2-40B4-BE49-F238E27FC236}">
                <a16:creationId xmlns:a16="http://schemas.microsoft.com/office/drawing/2014/main" id="{B5D853EF-E0CF-43AA-A4E1-287428A18F3F}"/>
              </a:ext>
            </a:extLst>
          </p:cNvPr>
          <p:cNvSpPr txBox="1"/>
          <p:nvPr/>
        </p:nvSpPr>
        <p:spPr>
          <a:xfrm>
            <a:off x="237599" y="5754469"/>
            <a:ext cx="8983191" cy="646331"/>
          </a:xfrm>
          <a:prstGeom prst="rect">
            <a:avLst/>
          </a:prstGeom>
          <a:noFill/>
        </p:spPr>
        <p:txBody>
          <a:bodyPr rot="0" spcFirstLastPara="0" vertOverflow="overflow" horzOverflow="overflow" vert="horz" wrap="square" lIns="91440" tIns="45720" rIns="91440" bIns="45720" numCol="1" spcCol="0" rtlCol="0" fromWordArt="0" anchor="t" anchorCtr="0" forceAA="0" compatLnSpc="1">
            <a:prstTxWarp prst="textNoShape">
              <a:avLst/>
            </a:prstTxWarp>
            <a:spAutoFit/>
          </a:bodyPr>
          <a:lstStyle/>
          <a:p>
            <a:r>
              <a:rPr lang="en-US" sz="1200" b="1" dirty="0">
                <a:latin typeface="Arial"/>
                <a:cs typeface="Arial"/>
              </a:rPr>
              <a:t>You will complete three Maths papers.  Paper 1 is non calculator and paper 2 and 3 are calculator papers.  This list identifies the key topics assessed over all three Maths papers.  Some questions in the assessments may need you to draw upon your knowledge and skills from other topics you have learnt in years 10 and 11.  </a:t>
            </a:r>
          </a:p>
        </p:txBody>
      </p:sp>
    </p:spTree>
    <p:extLst>
      <p:ext uri="{BB962C8B-B14F-4D97-AF65-F5344CB8AC3E}">
        <p14:creationId xmlns:p14="http://schemas.microsoft.com/office/powerpoint/2010/main" val="110828026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3B3DA13AB35D934AAE179857FC3BF175" ma:contentTypeVersion="14" ma:contentTypeDescription="Create a new document." ma:contentTypeScope="" ma:versionID="ec76ba855e589489e3e81fb915338478">
  <xsd:schema xmlns:xsd="http://www.w3.org/2001/XMLSchema" xmlns:xs="http://www.w3.org/2001/XMLSchema" xmlns:p="http://schemas.microsoft.com/office/2006/metadata/properties" xmlns:ns2="f8bff798-5dec-4059-8c01-e78400684b4f" xmlns:ns3="fcd84da2-7e3b-4aac-8d1c-51db79404e81" targetNamespace="http://schemas.microsoft.com/office/2006/metadata/properties" ma:root="true" ma:fieldsID="af4dd273a8e3739311afec0f8fa927a1" ns2:_="" ns3:_="">
    <xsd:import namespace="f8bff798-5dec-4059-8c01-e78400684b4f"/>
    <xsd:import namespace="fcd84da2-7e3b-4aac-8d1c-51db79404e81"/>
    <xsd:element name="properties">
      <xsd:complexType>
        <xsd:sequence>
          <xsd:element name="documentManagement">
            <xsd:complexType>
              <xsd:all>
                <xsd:element ref="ns2:MediaServiceMetadata" minOccurs="0"/>
                <xsd:element ref="ns2:MediaServiceFastMetadata" minOccurs="0"/>
                <xsd:element ref="ns3:SharedWithUsers" minOccurs="0"/>
                <xsd:element ref="ns3:SharedWithDetails" minOccurs="0"/>
                <xsd:element ref="ns2:MediaServiceAutoKeyPoints" minOccurs="0"/>
                <xsd:element ref="ns2:MediaServiceKeyPoints" minOccurs="0"/>
                <xsd:element ref="ns2:MediaServiceDateTaken" minOccurs="0"/>
                <xsd:element ref="ns2:MediaLengthInSeconds" minOccurs="0"/>
                <xsd:element ref="ns2:MediaServiceAutoTags" minOccurs="0"/>
                <xsd:element ref="ns2:MediaServiceGenerationTime" minOccurs="0"/>
                <xsd:element ref="ns2:MediaServiceEventHashCode" minOccurs="0"/>
                <xsd:element ref="ns2:MediaServiceOCR" minOccurs="0"/>
                <xsd:element ref="ns2:MediaServiceLocation" minOccurs="0"/>
                <xsd:element ref="ns2:MediaServiceObjectDetectorVersion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f8bff798-5dec-4059-8c01-e78400684b4f"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2" nillable="true" ma:displayName="MediaServiceAutoKeyPoints" ma:hidden="true" ma:internalName="MediaServiceAutoKeyPoints" ma:readOnly="true">
      <xsd:simpleType>
        <xsd:restriction base="dms:Note"/>
      </xsd:simpleType>
    </xsd:element>
    <xsd:element name="MediaServiceKeyPoints" ma:index="13" nillable="true" ma:displayName="KeyPoints" ma:internalName="MediaServiceKeyPoints" ma:readOnly="true">
      <xsd:simpleType>
        <xsd:restriction base="dms:Note">
          <xsd:maxLength value="255"/>
        </xsd:restriction>
      </xsd:simpleType>
    </xsd:element>
    <xsd:element name="MediaServiceDateTaken" ma:index="14" nillable="true" ma:displayName="MediaServiceDateTaken" ma:hidden="true" ma:internalName="MediaServiceDateTaken" ma:readOnly="true">
      <xsd:simpleType>
        <xsd:restriction base="dms:Text"/>
      </xsd:simpleType>
    </xsd:element>
    <xsd:element name="MediaLengthInSeconds" ma:index="15" nillable="true" ma:displayName="Length (seconds)" ma:internalName="MediaLengthInSeconds" ma:readOnly="true">
      <xsd:simpleType>
        <xsd:restriction base="dms:Unknown"/>
      </xsd:simpleType>
    </xsd:element>
    <xsd:element name="MediaServiceAutoTags" ma:index="16" nillable="true" ma:displayName="Tags" ma:internalName="MediaServiceAutoTags" ma:readOnly="true">
      <xsd:simpleType>
        <xsd:restriction base="dms:Text"/>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internalName="MediaServiceLocation" ma:readOnly="true">
      <xsd:simpleType>
        <xsd:restriction base="dms:Text"/>
      </xsd:simpleType>
    </xsd:element>
    <xsd:element name="MediaServiceObjectDetectorVersions" ma:index="21" nillable="true" ma:displayName="MediaServiceObjectDetectorVersions" ma:hidden="true" ma:indexed="true" ma:internalName="MediaServiceObjectDetectorVersions"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fcd84da2-7e3b-4aac-8d1c-51db79404e81" elementFormDefault="qualified">
    <xsd:import namespace="http://schemas.microsoft.com/office/2006/documentManagement/types"/>
    <xsd:import namespace="http://schemas.microsoft.com/office/infopath/2007/PartnerControls"/>
    <xsd:element name="SharedWithUsers" ma:index="10"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SharedWithUsers xmlns="fcd84da2-7e3b-4aac-8d1c-51db79404e81">
      <UserInfo>
        <DisplayName>Matthew Illman</DisplayName>
        <AccountId>29</AccountId>
        <AccountType/>
      </UserInfo>
      <UserInfo>
        <DisplayName>Alison Smith</DisplayName>
        <AccountId>41</AccountId>
        <AccountType/>
      </UserInfo>
    </SharedWithUser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1D69608F-249D-4841-AC6F-E89DDEBACB1F}"/>
</file>

<file path=customXml/itemProps2.xml><?xml version="1.0" encoding="utf-8"?>
<ds:datastoreItem xmlns:ds="http://schemas.openxmlformats.org/officeDocument/2006/customXml" ds:itemID="{68A64961-D703-4011-A1B1-D39D8BAD6653}">
  <ds:schemaRefs>
    <ds:schemaRef ds:uri="http://purl.org/dc/terms/"/>
    <ds:schemaRef ds:uri="http://schemas.microsoft.com/office/2006/metadata/properties"/>
    <ds:schemaRef ds:uri="http://schemas.microsoft.com/office/2006/documentManagement/types"/>
    <ds:schemaRef ds:uri="http://purl.org/dc/dcmitype/"/>
    <ds:schemaRef ds:uri="http://www.w3.org/XML/1998/namespace"/>
    <ds:schemaRef ds:uri="http://schemas.microsoft.com/office/infopath/2007/PartnerControls"/>
    <ds:schemaRef ds:uri="http://purl.org/dc/elements/1.1/"/>
    <ds:schemaRef ds:uri="http://schemas.openxmlformats.org/package/2006/metadata/core-properties"/>
    <ds:schemaRef ds:uri="fcd84da2-7e3b-4aac-8d1c-51db79404e81"/>
    <ds:schemaRef ds:uri="f8bff798-5dec-4059-8c01-e78400684b4f"/>
  </ds:schemaRefs>
</ds:datastoreItem>
</file>

<file path=customXml/itemProps3.xml><?xml version="1.0" encoding="utf-8"?>
<ds:datastoreItem xmlns:ds="http://schemas.openxmlformats.org/officeDocument/2006/customXml" ds:itemID="{E89A8CEF-BA1D-4D34-9522-3CC412D7175C}">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34</TotalTime>
  <Words>296</Words>
  <Application>Microsoft Office PowerPoint</Application>
  <PresentationFormat>A3 Paper (297x420 mm)</PresentationFormat>
  <Paragraphs>30</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Arial</vt:lpstr>
      <vt:lpstr>Arial,Sans-Serif</vt:lpstr>
      <vt:lpstr>Calibri</vt:lpstr>
      <vt:lpstr>Calibri Light</vt:lpstr>
      <vt:lpstr>Office Theme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Matthew Illman</dc:creator>
  <cp:lastModifiedBy>James Stubbs</cp:lastModifiedBy>
  <cp:revision>4</cp:revision>
  <dcterms:created xsi:type="dcterms:W3CDTF">2022-09-19T21:08:27Z</dcterms:created>
  <dcterms:modified xsi:type="dcterms:W3CDTF">2023-10-17T12:48:10Z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0x0101003B3DA13AB35D934AAE179857FC3BF175</vt:lpwstr>
  </property>
</Properties>
</file>